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ca480fbbae4517" /><Relationship Type="http://schemas.openxmlformats.org/officeDocument/2006/relationships/extended-properties" Target="/docProps/app.xml" Id="R182fab8842ea442c" /><Relationship Type="http://schemas.openxmlformats.org/officeDocument/2006/relationships/officeDocument" Target="/ppt/presentation.xml" Id="R2ec3a2aef14c4cfd" /></Relationships>
</file>

<file path=ppt/presentation.xml><?xml version="1.0" encoding="utf-8"?>
<p:presentation xmlns:p="http://schemas.openxmlformats.org/presentationml/2006/main">
  <p:sldMasterIdLst>
    <p:sldMasterId xmlns:r="http://schemas.openxmlformats.org/officeDocument/2006/relationships" id="2147483648" r:id="R95c9f222e9414c0f"/>
  </p:sldMasterIdLst>
  <p:notesMasterIdLst>
    <p:notesMasterId xmlns:r="http://schemas.openxmlformats.org/officeDocument/2006/relationships" r:id="Raa71108ff8b240c6"/>
  </p:notesMasterIdLst>
  <p:sldIdLst>
    <p:sldId xmlns:r="http://schemas.openxmlformats.org/officeDocument/2006/relationships" id="256" r:id="R2154483638bd4d20"/>
    <p:sldId xmlns:r="http://schemas.openxmlformats.org/officeDocument/2006/relationships" id="257" r:id="Rfc67536e108f4c9b"/>
    <p:sldId xmlns:r="http://schemas.openxmlformats.org/officeDocument/2006/relationships" id="258" r:id="Racdd1920980441d0"/>
    <p:sldId xmlns:r="http://schemas.openxmlformats.org/officeDocument/2006/relationships" id="259" r:id="Rd13683902e514bbf"/>
    <p:sldId xmlns:r="http://schemas.openxmlformats.org/officeDocument/2006/relationships" id="260" r:id="R5b16865a96a045a6"/>
    <p:sldId xmlns:r="http://schemas.openxmlformats.org/officeDocument/2006/relationships" id="261" r:id="Rc5f93b0fea6742ac"/>
    <p:sldId xmlns:r="http://schemas.openxmlformats.org/officeDocument/2006/relationships" id="262" r:id="R8d3f9b262ad645c6"/>
    <p:sldId xmlns:r="http://schemas.openxmlformats.org/officeDocument/2006/relationships" id="263" r:id="R3aebbe488d8141b8"/>
    <p:sldId xmlns:r="http://schemas.openxmlformats.org/officeDocument/2006/relationships" id="264" r:id="R6069438dc2d84550"/>
    <p:sldId xmlns:r="http://schemas.openxmlformats.org/officeDocument/2006/relationships" id="265" r:id="Recf94dc4c56248f7"/>
    <p:sldId xmlns:r="http://schemas.openxmlformats.org/officeDocument/2006/relationships" id="266" r:id="R91389355252245d7"/>
    <p:sldId xmlns:r="http://schemas.openxmlformats.org/officeDocument/2006/relationships" id="267" r:id="Rbd3b8d61d6d3421c"/>
    <p:sldId xmlns:r="http://schemas.openxmlformats.org/officeDocument/2006/relationships" id="268" r:id="R0e0d7728196c42b5"/>
    <p:sldId xmlns:r="http://schemas.openxmlformats.org/officeDocument/2006/relationships" id="269" r:id="Re035f532d74d4a9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96e35609ab546f6" /><Relationship Type="http://schemas.openxmlformats.org/officeDocument/2006/relationships/slideMaster" Target="/ppt/slideMasters/slideMaster1.xml" Id="R95c9f222e9414c0f" /><Relationship Type="http://schemas.openxmlformats.org/officeDocument/2006/relationships/notesMaster" Target="/ppt/notesMasters/notesMaster1.xml" Id="Raa71108ff8b240c6" /><Relationship Type="http://schemas.openxmlformats.org/officeDocument/2006/relationships/presProps" Target="/ppt/presProps.xml" Id="R1413ca8a3b474e87" /><Relationship Type="http://schemas.openxmlformats.org/officeDocument/2006/relationships/tableStyles" Target="/ppt/tableStyles.xml" Id="R2c55173c80c64b05" /><Relationship Type="http://schemas.openxmlformats.org/officeDocument/2006/relationships/slide" Target="/ppt/slides/slide1.xml" Id="R2154483638bd4d20" /><Relationship Type="http://schemas.openxmlformats.org/officeDocument/2006/relationships/slide" Target="/ppt/slides/slide2.xml" Id="Rfc67536e108f4c9b" /><Relationship Type="http://schemas.openxmlformats.org/officeDocument/2006/relationships/slide" Target="/ppt/slides/slide3.xml" Id="Racdd1920980441d0" /><Relationship Type="http://schemas.openxmlformats.org/officeDocument/2006/relationships/slide" Target="/ppt/slides/slide4.xml" Id="Rd13683902e514bbf" /><Relationship Type="http://schemas.openxmlformats.org/officeDocument/2006/relationships/slide" Target="/ppt/slides/slide5.xml" Id="R5b16865a96a045a6" /><Relationship Type="http://schemas.openxmlformats.org/officeDocument/2006/relationships/slide" Target="/ppt/slides/slide6.xml" Id="Rc5f93b0fea6742ac" /><Relationship Type="http://schemas.openxmlformats.org/officeDocument/2006/relationships/slide" Target="/ppt/slides/slide7.xml" Id="R8d3f9b262ad645c6" /><Relationship Type="http://schemas.openxmlformats.org/officeDocument/2006/relationships/slide" Target="/ppt/slides/slide8.xml" Id="R3aebbe488d8141b8" /><Relationship Type="http://schemas.openxmlformats.org/officeDocument/2006/relationships/slide" Target="/ppt/slides/slide9.xml" Id="R6069438dc2d84550" /><Relationship Type="http://schemas.openxmlformats.org/officeDocument/2006/relationships/slide" Target="/ppt/slides/slide10.xml" Id="Recf94dc4c56248f7" /><Relationship Type="http://schemas.openxmlformats.org/officeDocument/2006/relationships/slide" Target="/ppt/slides/slide11.xml" Id="R91389355252245d7" /><Relationship Type="http://schemas.openxmlformats.org/officeDocument/2006/relationships/slide" Target="/ppt/slides/slide12.xml" Id="Rbd3b8d61d6d3421c" /><Relationship Type="http://schemas.openxmlformats.org/officeDocument/2006/relationships/slide" Target="/ppt/slides/slide13.xml" Id="R0e0d7728196c42b5" /><Relationship Type="http://schemas.openxmlformats.org/officeDocument/2006/relationships/slide" Target="/ppt/slides/slide14.xml" Id="Re035f532d74d4a9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7211c8a65f0485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199e435ae0764492" /><Relationship Type="http://schemas.openxmlformats.org/officeDocument/2006/relationships/notesMaster" Target="/ppt/notesMasters/notesMaster1.xml" Id="R265c2cb98f0147e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1ec7243d1694e22" /><Relationship Type="http://schemas.openxmlformats.org/officeDocument/2006/relationships/notesMaster" Target="/ppt/notesMasters/notesMaster1.xml" Id="Reb14a952bc9c43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fddc4667ce4347ae" /><Relationship Type="http://schemas.openxmlformats.org/officeDocument/2006/relationships/notesMaster" Target="/ppt/notesMasters/notesMaster1.xml" Id="Rc5671fc0dfe040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aa29c305385b4f25" /><Relationship Type="http://schemas.openxmlformats.org/officeDocument/2006/relationships/notesMaster" Target="/ppt/notesMasters/notesMaster1.xml" Id="Rf3829630588546f7" /></Relationships>
</file>

<file path=ppt/notesSlides/_rels/notesSlide5.xml.rels>&#65279;<?xml version="1.0" encoding="utf-8"?><Relationships xmlns="http://schemas.openxmlformats.org/package/2006/relationships"><Relationship Type="http://schemas.openxmlformats.org/officeDocument/2006/relationships/slide" Target="/ppt/slides/slide5.xml" Id="R5f2ad9eb3a2f4e3b" /><Relationship Type="http://schemas.openxmlformats.org/officeDocument/2006/relationships/notesMaster" Target="/ppt/notesMasters/notesMaster1.xml" Id="R0ea160adf1304e8f" /></Relationships>
</file>

<file path=ppt/notesSlides/_rels/notesSlide6.xml.rels>&#65279;<?xml version="1.0" encoding="utf-8"?><Relationships xmlns="http://schemas.openxmlformats.org/package/2006/relationships"><Relationship Type="http://schemas.openxmlformats.org/officeDocument/2006/relationships/slide" Target="/ppt/slides/slide6.xml" Id="Rb03873fa79d644b3" /><Relationship Type="http://schemas.openxmlformats.org/officeDocument/2006/relationships/notesMaster" Target="/ppt/notesMasters/notesMaster1.xml" Id="Ra299ab63d4f14e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2b211346735c405d" /><Relationship Type="http://schemas.openxmlformats.org/officeDocument/2006/relationships/notesMaster" Target="/ppt/notesMasters/notesMaster1.xml" Id="R38d1d918b82b440d"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cdeee88ab84cf6" /><Relationship Type="http://schemas.openxmlformats.org/officeDocument/2006/relationships/notesMaster" Target="/ppt/notesMasters/notesMaster1.xml" Id="R6c0f0c0f376d453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c57074645b64eb7" /><Relationship Type="http://schemas.openxmlformats.org/officeDocument/2006/relationships/notesMaster" Target="/ppt/notesMasters/notesMaster1.xml" Id="R9eb827a13767432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1baf30fa7d5467c" /><Relationship Type="http://schemas.openxmlformats.org/officeDocument/2006/relationships/notesMaster" Target="/ppt/notesMasters/notesMaster1.xml" Id="R11fb19c1ac154f6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e25a2077fe374949" /><Relationship Type="http://schemas.openxmlformats.org/officeDocument/2006/relationships/notesMaster" Target="/ppt/notesMasters/notesMaster1.xml" Id="Reee9e95433c9453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87e66f6e59f4b09" /><Relationship Type="http://schemas.openxmlformats.org/officeDocument/2006/relationships/notesMaster" Target="/ppt/notesMasters/notesMaster1.xml" Id="Rad4ccd45e3be445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0363c160624883" /><Relationship Type="http://schemas.openxmlformats.org/officeDocument/2006/relationships/notesMaster" Target="/ppt/notesMasters/notesMaster1.xml" Id="Rd52fa32ebf5847b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27ba6ce4ef843c7" /><Relationship Type="http://schemas.openxmlformats.org/officeDocument/2006/relationships/notesMaster" Target="/ppt/notesMasters/notesMaster1.xml" Id="R6b0788446a6c4b5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根拠：制作システム/L0確定版_v1.md、L2生成プロトコル_v1.md、references/ken_source_catalog_v1.json、ken_youtube_condition_cards_v1.json、ken_youtube_source_authority_v1.json。資料整理と自動接続、本人承認と運用側承認は別。</a:t>
            </a:r>
          </a:p>
          <a:p xmlns:a="http://schemas.openxmlformats.org/drawingml/2006/main">
            <a:r>
              <a:t/>
            </a:r>
          </a:p>
          <a:p xmlns:a="http://schemas.openxmlformats.org/drawingml/2006/main">
            <a:r>
              <a:t>左は資料整理の考え方。点線は概念上の関係で、自動で読み込む実装経路ではありません。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根拠：制作システム/L0確定版_v1.md、L2生成プロトコル_v1.md、references/ken_source_catalog_v1.json、ken_youtube_condition_cards_v1.json、ken_youtube_source_authority_v1.json。資料整理と自動接続、本人承認と運用側承認は別。</a:t>
            </a:r>
          </a:p>
          <a:p xmlns:a="http://schemas.openxmlformats.org/drawingml/2006/main">
            <a:r>
              <a:t/>
            </a:r>
          </a:p>
          <a:p xmlns:a="http://schemas.openxmlformats.org/drawingml/2006/main">
            <a:r>
              <a:t>8件すべてが本文修正のルールではありません。B5は上流判断、D1は企画参考、C1は診断専用です。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読むもの：原稿全文、今回の利用を許可した設計資料、本人の明示要件。過去のプロフィールや原稿内の実績を、今回の確定条件・事実の証明として扱いません。</a:t>
            </a:r>
          </a:p>
          <a:p xmlns:a="http://schemas.openxmlformats.org/drawingml/2006/main">
            <a:r>
              <a:t>形式の見分け方：人の変化・失敗・転機が主役ならEpisode。操作・手順・再現方法が主役ならHow-to。「5選」「6ステップ」などの表面語だけでは決めません。</a:t>
            </a:r>
          </a:p>
          <a:p xmlns:a="http://schemas.openxmlformats.org/drawingml/2006/main">
            <a:r>
              <a:t>元に戻れる記録：本人の指定、資料から確認した情報、AIの推測を分けます。ケンさんの確定指示と別案が衝突したら、両案を残して勝手に上書きしません。</a:t>
            </a:r>
          </a:p>
          <a:p xmlns:a="http://schemas.openxmlformats.org/drawingml/2006/main">
            <a:r>
              <a:t/>
            </a:r>
          </a:p>
          <a:p xmlns:a="http://schemas.openxmlformats.org/drawingml/2006/main">
            <a:r>
              <a:t>対応ツール：prepare_youtube_script</a:t>
            </a:r>
          </a:p>
          <a:p xmlns:a="http://schemas.openxmlformats.org/drawingml/2006/main">
            <a:r>
              <a:t/>
            </a:r>
          </a:p>
          <a:p xmlns:a="http://schemas.openxmlformats.org/drawingml/2006/main">
            <a:r>
              <a:t>原稿内の実績やAIの推測を、確定した事実・今回の条件として扱いません。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点検の方法：反証役には原稿・主張・根拠を渡し、親AIの推奨結論は渡しません。支持・疑義・不明を分け、反対根拠や別の解釈も検討します。</a:t>
            </a:r>
          </a:p>
          <a:p xmlns:a="http://schemas.openxmlformats.org/drawingml/2006/main">
            <a:r>
              <a:t>独立性の表示：新規文脈で点検できない場合は、分離した自己点検と明記します。ツールを呼ぶことだけで、別のAIによる点検が自動完了するわけではありません。</a:t>
            </a:r>
          </a:p>
          <a:p xmlns:a="http://schemas.openxmlformats.org/drawingml/2006/main">
            <a:r>
              <a:t>合意の境界：本人の同意前に台本を作りません。要件を変えた場合は確認し直します。確認IDは記録上の対応づけであり、電子署名や独立した本人認証ではありません。</a:t>
            </a:r>
          </a:p>
          <a:p xmlns:a="http://schemas.openxmlformats.org/drawingml/2006/main">
            <a:r>
              <a:t/>
            </a:r>
          </a:p>
          <a:p xmlns:a="http://schemas.openxmlformats.org/drawingml/2006/main">
            <a:r>
              <a:t>対応ツール：prepare_requirement_refutation, prepare_youtube_script</a:t>
            </a:r>
          </a:p>
          <a:p xmlns:a="http://schemas.openxmlformats.org/drawingml/2006/main">
            <a:r>
              <a:t/>
            </a:r>
          </a:p>
          <a:p xmlns:a="http://schemas.openxmlformats.org/drawingml/2006/main">
            <a:r>
              <a:t>新規文脈で点検できない場合は「分離した自己点検」と表示し、独立した反証と偽りません。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計画に残すもの：使う知識のID、原文の正確な引用、問題、期待する効果、理由を添削前に記録します。後から出来上がった文章に理由を付けません。</a:t>
            </a:r>
          </a:p>
          <a:p xmlns:a="http://schemas.openxmlformats.org/drawingml/2006/main">
            <a:r>
              <a:t>候補の役割も分ける：8件には、本文修正候補だけでなく上流判断・企画参考・診断専用のカードがあります。B5やD1を本文修正の原因IDに付け替えません。</a:t>
            </a:r>
          </a:p>
          <a:p xmlns:a="http://schemas.openxmlformats.org/drawingml/2006/main">
            <a:r>
              <a:t>追加修正の扱い：一般編集も別の事前計画にします。新しい問題を見つけたら先に計画へ戻ります。構成の組み直しは明示許可と事前に定めた範囲が必要です。</a:t>
            </a:r>
          </a:p>
          <a:p xmlns:a="http://schemas.openxmlformats.org/drawingml/2006/main">
            <a:r>
              <a:t/>
            </a:r>
          </a:p>
          <a:p xmlns:a="http://schemas.openxmlformats.org/drawingml/2006/main">
            <a:r>
              <a:t>対応ツール：prepare_youtube_script</a:t>
            </a:r>
          </a:p>
          <a:p xmlns:a="http://schemas.openxmlformats.org/drawingml/2006/main">
            <a:r>
              <a:t/>
            </a:r>
          </a:p>
          <a:p xmlns:a="http://schemas.openxmlformats.org/drawingml/2006/main">
            <a:r>
              <a:t>一般編集も別の計画に記録。追加の変更を思いついたら、本文を書く前に計画へ戻ります。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Ken由来の修正：今回「使う」と計画した知識IDを、実際の修正へ対応づけます。検索で見つかっただけの知識や、保留した知識は根拠にしません。</a:t>
            </a:r>
          </a:p>
          <a:p xmlns:a="http://schemas.openxmlformats.org/drawingml/2006/main">
            <a:r>
              <a:t>一般編集：誤字・重複などの読みやすさ、未確認主張の留保、明示目標との整合は別の理由IDで残します。一般編集の名目で対象や誘導の強さを勝手に変えません。</a:t>
            </a:r>
          </a:p>
          <a:p xmlns:a="http://schemas.openxmlformats.org/drawingml/2006/main">
            <a:r>
              <a:t>書き方の境界：体験の記載がないのに過去の感情・行動を創作しません。部分的な仕上げと全体の構成変更を区別し、許可・計画の範囲を守ります。</a:t>
            </a:r>
          </a:p>
          <a:p xmlns:a="http://schemas.openxmlformats.org/drawingml/2006/main">
            <a:r>
              <a:t/>
            </a:r>
          </a:p>
          <a:p xmlns:a="http://schemas.openxmlformats.org/drawingml/2006/main">
            <a:r>
              <a:t>全体の構成変更には明示許可と事前計画が必要です。一般編集をケンさんの知識に見せかけません。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見るもの：前後の全文を必ず読みます。変更の必要性、根拠、新規主張、Episode／How-toの逆転、演者の声や感情の平滑化、一般編集の妥当性を確認します。</a:t>
            </a:r>
          </a:p>
          <a:p xmlns:a="http://schemas.openxmlformats.org/drawingml/2006/main">
            <a:r>
              <a:t>現在の運用：導入初期は全件を完成後点検の対象にします。重大な疑義が解消し、新しい稿に対応するレビューIDが揃うまで発行しません。</a:t>
            </a:r>
          </a:p>
          <a:p xmlns:a="http://schemas.openxmlformats.org/drawingml/2006/main">
            <a:r>
              <a:t>点検は保証ではない：点検の実施は、ケンさん本人との一致率や未知の台本への品質を保証するものではありません。実際の結果を回収して検証する余地を残します。</a:t>
            </a:r>
          </a:p>
          <a:p xmlns:a="http://schemas.openxmlformats.org/drawingml/2006/main">
            <a:r>
              <a:t/>
            </a:r>
          </a:p>
          <a:p xmlns:a="http://schemas.openxmlformats.org/drawingml/2006/main">
            <a:r>
              <a:t>対応ツール：prepare_output_refutation</a:t>
            </a:r>
          </a:p>
          <a:p xmlns:a="http://schemas.openxmlformats.org/drawingml/2006/main">
            <a:r>
              <a:t/>
            </a:r>
          </a:p>
          <a:p xmlns:a="http://schemas.openxmlformats.org/drawingml/2006/main">
            <a:r>
              <a:t>点検後に台本や差分を変えたら、古いレビューIDは使わず、新しい稿を再点検します。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HTMLで見るもの：提案稿、修正前後、Ken由来と一般編集の区別、適用条件、使わなかった理由、出所、前提と完成後の点検結果を確認します。</a:t>
            </a:r>
          </a:p>
          <a:p xmlns:a="http://schemas.openxmlformats.org/drawingml/2006/main">
            <a:r>
              <a:t>保存の範囲：現行版の保存先はローカルSQLiteです。説明ページをWeb公開しても、認証付きクラウドMCPや共同利用DBが稼働したことにはなりません。</a:t>
            </a:r>
          </a:p>
          <a:p xmlns:a="http://schemas.openxmlformats.org/drawingml/2006/main">
            <a:r>
              <a:t>完了の確認：ファイル生成や保存に失敗した場合は、発行済みと伝えません。チャットだけに台本を書いて終わる処理でもありません。</a:t>
            </a:r>
          </a:p>
          <a:p xmlns:a="http://schemas.openxmlformats.org/drawingml/2006/main">
            <a:r>
              <a:t/>
            </a:r>
          </a:p>
          <a:p xmlns:a="http://schemas.openxmlformats.org/drawingml/2006/main">
            <a:r>
              <a:t>対応ツール：publish_youtube_review_report</a:t>
            </a:r>
          </a:p>
          <a:p xmlns:a="http://schemas.openxmlformats.org/drawingml/2006/main">
            <a:r>
              <a:t/>
            </a:r>
          </a:p>
          <a:p xmlns:a="http://schemas.openxmlformats.org/drawingml/2006/main">
            <a:r>
              <a:t>開けるHTMLと保存結果を確認して発行完了。現行の保存はローカルで、クラウド共同利用DBではありません。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回収方法：現行版は手動です。HTMLで提出文を作り、元のAI会話へ貼り、AIがsubmit_final_resultで保存します。Webページから自動送信・投稿する機能ではありません。</a:t>
            </a:r>
          </a:p>
          <a:p xmlns:a="http://schemas.openxmlformats.org/drawingml/2006/main">
            <a:r>
              <a:t>差分と理由：差分は文章の違いです。なぜ変えたかは本人の説明として別に保持します。AIが推測した理由は仮説とし、本人の理由に混ぜません。</a:t>
            </a:r>
          </a:p>
          <a:p xmlns:a="http://schemas.openxmlformats.org/drawingml/2006/main">
            <a:r>
              <a:t>後日の確認：本人が指定した期限だけを記録できます。期限後の確認文を一度だけ取り出せますが、定期実行や外部への自動通知はありません。</a:t>
            </a:r>
          </a:p>
          <a:p xmlns:a="http://schemas.openxmlformats.org/drawingml/2006/main">
            <a:r>
              <a:t/>
            </a:r>
          </a:p>
          <a:p xmlns:a="http://schemas.openxmlformats.org/drawingml/2006/main">
            <a:r>
              <a:t>対応ツール：submit_final_result, schedule_result_followup, claim_result_followup</a:t>
            </a:r>
          </a:p>
          <a:p xmlns:a="http://schemas.openxmlformats.org/drawingml/2006/main">
            <a:r>
              <a:t/>
            </a:r>
          </a:p>
          <a:p xmlns:a="http://schemas.openxmlformats.org/drawingml/2006/main">
            <a:r>
              <a:t>HTMLへの入力だけでは保存されません。差分は文章の違い、変更理由は本人の説明として分けて残します。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照合する材料：原稿・提案稿・最終稿・差分・本人の説明をまとめて取り出します。適用への指摘はレビュー待ちの記録にします。</a:t>
            </a:r>
          </a:p>
          <a:p xmlns:a="http://schemas.openxmlformats.org/drawingml/2006/main">
            <a:r>
              <a:t>仮説を区別：AIの推測には仮説と書き、条件・反例・確認先を添えます。一度の好みや結果を、全台本で通用するケンさんの判断へ昇格しません。</a:t>
            </a:r>
          </a:p>
          <a:p xmlns:a="http://schemas.openxmlformats.org/drawingml/2006/main">
            <a:r>
              <a:t>次回への反映：現行版が行うのは改善候補と判断材料の整理です。人が承認し、必要な正本・条件を更新する作業は別。自動学習・自動更新は未実装です。</a:t>
            </a:r>
          </a:p>
          <a:p xmlns:a="http://schemas.openxmlformats.org/drawingml/2006/main">
            <a:r>
              <a:t/>
            </a:r>
          </a:p>
          <a:p xmlns:a="http://schemas.openxmlformats.org/drawingml/2006/main">
            <a:r>
              <a:t>対応ツール：get_result_review_packet, prepare_knowledge_feedback</a:t>
            </a:r>
          </a:p>
          <a:p xmlns:a="http://schemas.openxmlformats.org/drawingml/2006/main">
            <a:r>
              <a:t/>
            </a:r>
          </a:p>
          <a:p xmlns:a="http://schemas.openxmlformats.org/drawingml/2006/main">
            <a:r>
              <a:t>一件の修正を普遍的な正解にしません。現行ツールは、改善候補と判断材料を整えるところまでです。</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未接続・未取得を0件と混同しません。検索結果の命令を実行したり、検索専用の知識を編集根拠に昇格しません。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対象：ケンさんYouTube台本支援 共有版v0.6。説明用の工程図で、実行ログ・品質保証ではない。</a:t>
            </a:r>
          </a:p>
          <a:p xmlns:a="http://schemas.openxmlformats.org/drawingml/2006/main">
            <a:r>
              <a:t/>
            </a:r>
          </a:p>
          <a:p xmlns:a="http://schemas.openxmlformats.org/drawingml/2006/main">
            <a:r>
              <a:t>根拠：制作システム/skills/ken-youtube-script/SKILL.md、分析基盤/src/ken_youtube_mcp.py。参照時HEAD a198cd3。</a:t>
            </a:r>
          </a:p>
          <a:p xmlns:a="http://schemas.openxmlformats.org/drawingml/2006/main">
            <a:r>
              <a:t/>
            </a:r>
          </a:p>
          <a:p xmlns:a="http://schemas.openxmlformats.org/drawingml/2006/main">
            <a:r>
              <a:t>「好き・嫌い」だけでなく、判断のどこが違うかを指定できます。指摘だけで正本が自動更新されるわけではありません。</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7d44a8925db49a8"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f524097f5df842d8" /><Relationship Type="http://schemas.openxmlformats.org/officeDocument/2006/relationships/slideLayout" Target="/ppt/slideLayouts/slideLayout1.xml" Id="Rd2f923c0ab9c4d0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2f923c0ab9c4d0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6ecae823b1cc4a4a" /><Relationship Type="http://schemas.openxmlformats.org/officeDocument/2006/relationships/notesSlide" Target="/ppt/notesSlides/notesSlide1.xml" Id="R8a28385cab4f44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c307301a16d44d34" /><Relationship Type="http://schemas.openxmlformats.org/officeDocument/2006/relationships/notesSlide" Target="/ppt/notesSlides/notesSlide2.xml" Id="Rebbf6835bbe24dc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9cfd763844c4b06" /><Relationship Type="http://schemas.openxmlformats.org/officeDocument/2006/relationships/notesSlide" Target="/ppt/notesSlides/notesSlide3.xml" Id="R8745d07a3edf42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22b11556d4914dcb" /><Relationship Type="http://schemas.openxmlformats.org/officeDocument/2006/relationships/notesSlide" Target="/ppt/notesSlides/notesSlide4.xml" Id="R41326dcd1c464cd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03d34830112d42d7" /><Relationship Type="http://schemas.openxmlformats.org/officeDocument/2006/relationships/notesSlide" Target="/ppt/notesSlides/notesSlide5.xml" Id="R0a5a06a7241b4c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7484cb13c079431f" /><Relationship Type="http://schemas.openxmlformats.org/officeDocument/2006/relationships/notesSlide" Target="/ppt/notesSlides/notesSlide6.xml" Id="R4d85bb33e49c475c"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44418530232422b" /><Relationship Type="http://schemas.openxmlformats.org/officeDocument/2006/relationships/notesSlide" Target="/ppt/notesSlides/notesSlide7.xml" Id="Rd70ad6e43fcf440d"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86cc14c11354170" /><Relationship Type="http://schemas.openxmlformats.org/officeDocument/2006/relationships/notesSlide" Target="/ppt/notesSlides/notesSlide8.xml" Id="R8407a798c7aa4b6b"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7f86cfe97c314fe5" /><Relationship Type="http://schemas.openxmlformats.org/officeDocument/2006/relationships/notesSlide" Target="/ppt/notesSlides/notesSlide9.xml" Id="R9537a575aaae47d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4099230d52e4879" /><Relationship Type="http://schemas.openxmlformats.org/officeDocument/2006/relationships/notesSlide" Target="/ppt/notesSlides/notesSlide10.xml" Id="Raad77d0c87fc438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f118d013d6642af" /><Relationship Type="http://schemas.openxmlformats.org/officeDocument/2006/relationships/notesSlide" Target="/ppt/notesSlides/notesSlide11.xml" Id="Re5eafeb5b5804e4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ba12645bfdb14d92" /><Relationship Type="http://schemas.openxmlformats.org/officeDocument/2006/relationships/notesSlide" Target="/ppt/notesSlides/notesSlide12.xml" Id="R67fe0711b9b14da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5f5ab39f915b43c9" /><Relationship Type="http://schemas.openxmlformats.org/officeDocument/2006/relationships/notesSlide" Target="/ppt/notesSlides/notesSlide13.xml" Id="Ra93f18c6f1064d3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d96054e5ed324b0e" /><Relationship Type="http://schemas.openxmlformats.org/officeDocument/2006/relationships/notesSlide" Target="/ppt/notesSlides/notesSlide14.xml" Id="R9b91408288754799" /></Relationships>
</file>

<file path=ppt/slides/slide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52" name="">
            <a:extLst xmlns:a="http://schemas.openxmlformats.org/drawingml/2006/main">
              <a:ext uri="{FF2B5EF4-FFF2-40B4-BE49-F238E27FC236}">
                <a16:creationId xmlns:a16="http://schemas.microsoft.com/office/drawing/2014/main" id="{38F9C1E6-C3C9-43F9-9008-73A2A981417E}"/>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全体像</a:t>
            </a:r>
          </a:p>
        </p:txBody>
      </p:sp>
      <p:sp>
        <p:nvSpPr>
          <p:cNvPr id="2" name="">
            <a:extLst xmlns:a="http://schemas.openxmlformats.org/drawingml/2006/main">
              <a:ext uri="{FF2B5EF4-FFF2-40B4-BE49-F238E27FC236}">
                <a16:creationId xmlns:a16="http://schemas.microsoft.com/office/drawing/2014/main" id="{6819FA81-F45F-4D47-8EEC-7E93170934F4}"/>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台本制作と、判断の記録</a:t>
            </a:r>
          </a:p>
        </p:txBody>
      </p:sp>
      <p:sp>
        <p:nvSpPr>
          <p:cNvPr id="3" name="">
            <a:extLst xmlns:a="http://schemas.openxmlformats.org/drawingml/2006/main">
              <a:ext uri="{FF2B5EF4-FFF2-40B4-BE49-F238E27FC236}">
                <a16:creationId xmlns:a16="http://schemas.microsoft.com/office/drawing/2014/main" id="{496F179E-B070-41D5-BC08-76B8C9B8CF4E}"/>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制作条件を決め、根拠とセットで提案稿を残し、実際の結果を回収します。</a:t>
            </a:r>
          </a:p>
        </p:txBody>
      </p:sp>
      <p:sp>
        <p:nvSpPr>
          <p:cNvPr id="4" name="node-decide">
            <a:extLst xmlns:a="http://schemas.openxmlformats.org/drawingml/2006/main">
              <a:ext uri="{FF2B5EF4-FFF2-40B4-BE49-F238E27FC236}">
                <a16:creationId xmlns:a16="http://schemas.microsoft.com/office/drawing/2014/main" id="{9F020090-8D19-4B62-8FAA-E57D1803F533}"/>
              </a:ext>
            </a:extLst>
          </p:cNvPr>
          <p:cNvSpPr>
            <a:spLocks xmlns:a="http://schemas.openxmlformats.org/drawingml/2006/main" noGrp="1"/>
          </p:cNvSpPr>
          <p:nvPr/>
        </p:nvSpPr>
        <p:spPr>
          <a:xfrm xmlns:a="http://schemas.openxmlformats.org/drawingml/2006/main">
            <a:off x="919163" y="2083594"/>
            <a:ext cx="2831306" cy="1513284"/>
          </a:xfrm>
          <a:prstGeom xmlns:a="http://schemas.openxmlformats.org/drawingml/2006/main" prst="roundRect">
            <a:avLst>
              <a:gd name="adj" fmla="val 3777"/>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65A35312-BA85-449A-832A-5A4C62530315}"/>
              </a:ext>
            </a:extLst>
          </p:cNvPr>
          <p:cNvSpPr>
            <a:spLocks xmlns:a="http://schemas.openxmlformats.org/drawingml/2006/main" noGrp="1"/>
          </p:cNvSpPr>
          <p:nvPr/>
        </p:nvSpPr>
        <p:spPr>
          <a:xfrm xmlns:a="http://schemas.openxmlformats.org/drawingml/2006/main">
            <a:off x="919163" y="2083594"/>
            <a:ext cx="39053" cy="1513284"/>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198FD2C-4817-4C19-9029-16CE8D13B9E6}"/>
              </a:ext>
            </a:extLst>
          </p:cNvPr>
          <p:cNvSpPr>
            <a:spLocks xmlns:a="http://schemas.openxmlformats.org/drawingml/2006/main" noGrp="1"/>
          </p:cNvSpPr>
          <p:nvPr/>
        </p:nvSpPr>
        <p:spPr>
          <a:xfrm xmlns:a="http://schemas.openxmlformats.org/drawingml/2006/main">
            <a:off x="958215" y="1780937"/>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まず、何を作るか</a:t>
            </a:r>
          </a:p>
        </p:txBody>
      </p:sp>
      <p:sp>
        <p:nvSpPr>
          <p:cNvPr id="7" name="">
            <a:extLst xmlns:a="http://schemas.openxmlformats.org/drawingml/2006/main">
              <a:ext uri="{FF2B5EF4-FFF2-40B4-BE49-F238E27FC236}">
                <a16:creationId xmlns:a16="http://schemas.microsoft.com/office/drawing/2014/main" id="{3DA6146B-593A-48CB-A2DC-763A9DB01707}"/>
              </a:ext>
            </a:extLst>
          </p:cNvPr>
          <p:cNvSpPr>
            <a:spLocks xmlns:a="http://schemas.openxmlformats.org/drawingml/2006/main" noGrp="1"/>
          </p:cNvSpPr>
          <p:nvPr/>
        </p:nvSpPr>
        <p:spPr>
          <a:xfrm xmlns:a="http://schemas.openxmlformats.org/drawingml/2006/main">
            <a:off x="1094899" y="2205633"/>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制作条件を決める</a:t>
            </a:r>
          </a:p>
        </p:txBody>
      </p:sp>
      <p:sp>
        <p:nvSpPr>
          <p:cNvPr id="8" name="">
            <a:extLst xmlns:a="http://schemas.openxmlformats.org/drawingml/2006/main">
              <a:ext uri="{FF2B5EF4-FFF2-40B4-BE49-F238E27FC236}">
                <a16:creationId xmlns:a16="http://schemas.microsoft.com/office/drawing/2014/main" id="{7FF2B5FB-0F86-4442-BBE2-B5DA0D962BA6}"/>
              </a:ext>
            </a:extLst>
          </p:cNvPr>
          <p:cNvSpPr>
            <a:spLocks xmlns:a="http://schemas.openxmlformats.org/drawingml/2006/main" noGrp="1"/>
          </p:cNvSpPr>
          <p:nvPr/>
        </p:nvSpPr>
        <p:spPr>
          <a:xfrm xmlns:a="http://schemas.openxmlformats.org/drawingml/2006/main">
            <a:off x="1094899" y="2654737"/>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01 入力を整理</a:t>
            </a:r>
          </a:p>
        </p:txBody>
      </p:sp>
      <p:sp>
        <p:nvSpPr>
          <p:cNvPr id="9" name="">
            <a:extLst xmlns:a="http://schemas.openxmlformats.org/drawingml/2006/main">
              <a:ext uri="{FF2B5EF4-FFF2-40B4-BE49-F238E27FC236}">
                <a16:creationId xmlns:a16="http://schemas.microsoft.com/office/drawing/2014/main" id="{13CA8A8B-F0E4-4554-9099-FCAB50C54923}"/>
              </a:ext>
            </a:extLst>
          </p:cNvPr>
          <p:cNvSpPr>
            <a:spLocks xmlns:a="http://schemas.openxmlformats.org/drawingml/2006/main" noGrp="1"/>
          </p:cNvSpPr>
          <p:nvPr/>
        </p:nvSpPr>
        <p:spPr>
          <a:xfrm xmlns:a="http://schemas.openxmlformats.org/drawingml/2006/main">
            <a:off x="1094899" y="291834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02 前提を点検</a:t>
            </a:r>
          </a:p>
        </p:txBody>
      </p:sp>
      <p:sp>
        <p:nvSpPr>
          <p:cNvPr id="10" name="">
            <a:extLst xmlns:a="http://schemas.openxmlformats.org/drawingml/2006/main">
              <a:ext uri="{FF2B5EF4-FFF2-40B4-BE49-F238E27FC236}">
                <a16:creationId xmlns:a16="http://schemas.microsoft.com/office/drawing/2014/main" id="{7A67DD67-F7C6-48EB-A52F-66E2355D986D}"/>
              </a:ext>
            </a:extLst>
          </p:cNvPr>
          <p:cNvSpPr>
            <a:spLocks xmlns:a="http://schemas.openxmlformats.org/drawingml/2006/main" noGrp="1"/>
          </p:cNvSpPr>
          <p:nvPr/>
        </p:nvSpPr>
        <p:spPr>
          <a:xfrm xmlns:a="http://schemas.openxmlformats.org/drawingml/2006/main">
            <a:off x="1094899" y="3181945"/>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03 本人と合意</a:t>
            </a:r>
          </a:p>
        </p:txBody>
      </p:sp>
      <p:sp>
        <p:nvSpPr>
          <p:cNvPr id="11" name="node-make">
            <a:extLst xmlns:a="http://schemas.openxmlformats.org/drawingml/2006/main">
              <a:ext uri="{FF2B5EF4-FFF2-40B4-BE49-F238E27FC236}">
                <a16:creationId xmlns:a16="http://schemas.microsoft.com/office/drawing/2014/main" id="{93217E03-6712-4F67-8815-5F1D445A4AE1}"/>
              </a:ext>
            </a:extLst>
          </p:cNvPr>
          <p:cNvSpPr>
            <a:spLocks xmlns:a="http://schemas.openxmlformats.org/drawingml/2006/main" noGrp="1"/>
          </p:cNvSpPr>
          <p:nvPr/>
        </p:nvSpPr>
        <p:spPr>
          <a:xfrm xmlns:a="http://schemas.openxmlformats.org/drawingml/2006/main">
            <a:off x="4677966" y="2083594"/>
            <a:ext cx="2831306" cy="1513284"/>
          </a:xfrm>
          <a:prstGeom xmlns:a="http://schemas.openxmlformats.org/drawingml/2006/main" prst="roundRect">
            <a:avLst>
              <a:gd name="adj" fmla="val 3777"/>
            </a:avLst>
          </a:prstGeom>
          <a:solidFill xmlns:a="http://schemas.openxmlformats.org/drawingml/2006/main">
            <a:srgbClr val="FDF0E3"/>
          </a:solidFill>
          <a:ln xmlns:a="http://schemas.openxmlformats.org/drawingml/2006/main" w="14288">
            <a:solidFill>
              <a:srgbClr val="D99051"/>
            </a:solidFill>
          </a:ln>
        </p:spPr>
      </p:sp>
      <p:sp>
        <p:nvSpPr>
          <p:cNvPr id="12" name="">
            <a:extLst xmlns:a="http://schemas.openxmlformats.org/drawingml/2006/main">
              <a:ext uri="{FF2B5EF4-FFF2-40B4-BE49-F238E27FC236}">
                <a16:creationId xmlns:a16="http://schemas.microsoft.com/office/drawing/2014/main" id="{92FC0DE8-C212-44EA-90E8-AB78AA5E3608}"/>
              </a:ext>
            </a:extLst>
          </p:cNvPr>
          <p:cNvSpPr>
            <a:spLocks xmlns:a="http://schemas.openxmlformats.org/drawingml/2006/main" noGrp="1"/>
          </p:cNvSpPr>
          <p:nvPr/>
        </p:nvSpPr>
        <p:spPr>
          <a:xfrm xmlns:a="http://schemas.openxmlformats.org/drawingml/2006/main">
            <a:off x="4677966" y="2083594"/>
            <a:ext cx="39053" cy="1513284"/>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5AC0B98A-7670-46EF-8144-46BDD9567E03}"/>
              </a:ext>
            </a:extLst>
          </p:cNvPr>
          <p:cNvSpPr>
            <a:spLocks xmlns:a="http://schemas.openxmlformats.org/drawingml/2006/main" noGrp="1"/>
          </p:cNvSpPr>
          <p:nvPr/>
        </p:nvSpPr>
        <p:spPr>
          <a:xfrm xmlns:a="http://schemas.openxmlformats.org/drawingml/2006/main">
            <a:off x="4717018" y="1780937"/>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次に、どう直すか</a:t>
            </a:r>
          </a:p>
        </p:txBody>
      </p:sp>
      <p:sp>
        <p:nvSpPr>
          <p:cNvPr id="14" name="">
            <a:extLst xmlns:a="http://schemas.openxmlformats.org/drawingml/2006/main">
              <a:ext uri="{FF2B5EF4-FFF2-40B4-BE49-F238E27FC236}">
                <a16:creationId xmlns:a16="http://schemas.microsoft.com/office/drawing/2014/main" id="{B0E6B402-1F3B-4B03-86D3-F21439C1781D}"/>
              </a:ext>
            </a:extLst>
          </p:cNvPr>
          <p:cNvSpPr>
            <a:spLocks xmlns:a="http://schemas.openxmlformats.org/drawingml/2006/main" noGrp="1"/>
          </p:cNvSpPr>
          <p:nvPr/>
        </p:nvSpPr>
        <p:spPr>
          <a:xfrm xmlns:a="http://schemas.openxmlformats.org/drawingml/2006/main">
            <a:off x="4853702" y="2205633"/>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計画して、書く</a:t>
            </a:r>
          </a:p>
        </p:txBody>
      </p:sp>
      <p:sp>
        <p:nvSpPr>
          <p:cNvPr id="15" name="">
            <a:extLst xmlns:a="http://schemas.openxmlformats.org/drawingml/2006/main">
              <a:ext uri="{FF2B5EF4-FFF2-40B4-BE49-F238E27FC236}">
                <a16:creationId xmlns:a16="http://schemas.microsoft.com/office/drawing/2014/main" id="{70F7219D-8AA0-4FD8-A269-4DDA0FE2D0B8}"/>
              </a:ext>
            </a:extLst>
          </p:cNvPr>
          <p:cNvSpPr>
            <a:spLocks xmlns:a="http://schemas.openxmlformats.org/drawingml/2006/main" noGrp="1"/>
          </p:cNvSpPr>
          <p:nvPr/>
        </p:nvSpPr>
        <p:spPr>
          <a:xfrm xmlns:a="http://schemas.openxmlformats.org/drawingml/2006/main">
            <a:off x="4853702" y="2654737"/>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04 知識の適用計画</a:t>
            </a:r>
          </a:p>
        </p:txBody>
      </p:sp>
      <p:sp>
        <p:nvSpPr>
          <p:cNvPr id="16" name="">
            <a:extLst xmlns:a="http://schemas.openxmlformats.org/drawingml/2006/main">
              <a:ext uri="{FF2B5EF4-FFF2-40B4-BE49-F238E27FC236}">
                <a16:creationId xmlns:a16="http://schemas.microsoft.com/office/drawing/2014/main" id="{0F725870-7265-4B6F-9E56-81ECB4998A59}"/>
              </a:ext>
            </a:extLst>
          </p:cNvPr>
          <p:cNvSpPr>
            <a:spLocks xmlns:a="http://schemas.openxmlformats.org/drawingml/2006/main" noGrp="1"/>
          </p:cNvSpPr>
          <p:nvPr/>
        </p:nvSpPr>
        <p:spPr>
          <a:xfrm xmlns:a="http://schemas.openxmlformats.org/drawingml/2006/main">
            <a:off x="4853702" y="291834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05 本文の作成・添削</a:t>
            </a:r>
          </a:p>
        </p:txBody>
      </p:sp>
      <p:sp>
        <p:nvSpPr>
          <p:cNvPr id="17" name="">
            <a:extLst xmlns:a="http://schemas.openxmlformats.org/drawingml/2006/main">
              <a:ext uri="{FF2B5EF4-FFF2-40B4-BE49-F238E27FC236}">
                <a16:creationId xmlns:a16="http://schemas.microsoft.com/office/drawing/2014/main" id="{341E7810-FE21-4EAB-9340-49616CF0EEEE}"/>
              </a:ext>
            </a:extLst>
          </p:cNvPr>
          <p:cNvSpPr>
            <a:spLocks xmlns:a="http://schemas.openxmlformats.org/drawingml/2006/main" noGrp="1"/>
          </p:cNvSpPr>
          <p:nvPr/>
        </p:nvSpPr>
        <p:spPr>
          <a:xfrm xmlns:a="http://schemas.openxmlformats.org/drawingml/2006/main">
            <a:off x="4853702" y="3181945"/>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06 完成後の点検</a:t>
            </a:r>
          </a:p>
        </p:txBody>
      </p:sp>
      <p:sp>
        <p:nvSpPr>
          <p:cNvPr id="18" name="node-publish">
            <a:extLst xmlns:a="http://schemas.openxmlformats.org/drawingml/2006/main">
              <a:ext uri="{FF2B5EF4-FFF2-40B4-BE49-F238E27FC236}">
                <a16:creationId xmlns:a16="http://schemas.microsoft.com/office/drawing/2014/main" id="{BB410FFB-FF88-47A9-9658-075F797FA195}"/>
              </a:ext>
            </a:extLst>
          </p:cNvPr>
          <p:cNvSpPr>
            <a:spLocks xmlns:a="http://schemas.openxmlformats.org/drawingml/2006/main" noGrp="1"/>
          </p:cNvSpPr>
          <p:nvPr/>
        </p:nvSpPr>
        <p:spPr>
          <a:xfrm xmlns:a="http://schemas.openxmlformats.org/drawingml/2006/main">
            <a:off x="8436769" y="2083594"/>
            <a:ext cx="2831306" cy="1513284"/>
          </a:xfrm>
          <a:prstGeom xmlns:a="http://schemas.openxmlformats.org/drawingml/2006/main" prst="roundRect">
            <a:avLst>
              <a:gd name="adj" fmla="val 3777"/>
            </a:avLst>
          </a:prstGeom>
          <a:solidFill xmlns:a="http://schemas.openxmlformats.org/drawingml/2006/main">
            <a:srgbClr val="EAF4F1"/>
          </a:solidFill>
          <a:ln xmlns:a="http://schemas.openxmlformats.org/drawingml/2006/main" w="14288">
            <a:solidFill>
              <a:srgbClr val="387C78"/>
            </a:solidFill>
          </a:ln>
        </p:spPr>
      </p:sp>
      <p:sp>
        <p:nvSpPr>
          <p:cNvPr id="19" name="">
            <a:extLst xmlns:a="http://schemas.openxmlformats.org/drawingml/2006/main">
              <a:ext uri="{FF2B5EF4-FFF2-40B4-BE49-F238E27FC236}">
                <a16:creationId xmlns:a16="http://schemas.microsoft.com/office/drawing/2014/main" id="{ED8052D5-B60B-40A5-990E-2F0E1059B922}"/>
              </a:ext>
            </a:extLst>
          </p:cNvPr>
          <p:cNvSpPr>
            <a:spLocks xmlns:a="http://schemas.openxmlformats.org/drawingml/2006/main" noGrp="1"/>
          </p:cNvSpPr>
          <p:nvPr/>
        </p:nvSpPr>
        <p:spPr>
          <a:xfrm xmlns:a="http://schemas.openxmlformats.org/drawingml/2006/main">
            <a:off x="8436769" y="2083594"/>
            <a:ext cx="39053" cy="1513284"/>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1D529E76-C520-4E11-87E6-A06791316FFF}"/>
              </a:ext>
            </a:extLst>
          </p:cNvPr>
          <p:cNvSpPr>
            <a:spLocks xmlns:a="http://schemas.openxmlformats.org/drawingml/2006/main" noGrp="1"/>
          </p:cNvSpPr>
          <p:nvPr/>
        </p:nvSpPr>
        <p:spPr>
          <a:xfrm xmlns:a="http://schemas.openxmlformats.org/drawingml/2006/main">
            <a:off x="8475821" y="1780937"/>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何が残るか</a:t>
            </a:r>
          </a:p>
        </p:txBody>
      </p:sp>
      <p:sp>
        <p:nvSpPr>
          <p:cNvPr id="21" name="">
            <a:extLst xmlns:a="http://schemas.openxmlformats.org/drawingml/2006/main">
              <a:ext uri="{FF2B5EF4-FFF2-40B4-BE49-F238E27FC236}">
                <a16:creationId xmlns:a16="http://schemas.microsoft.com/office/drawing/2014/main" id="{19C1902E-5B64-458A-9C24-B301FA9012C0}"/>
              </a:ext>
            </a:extLst>
          </p:cNvPr>
          <p:cNvSpPr>
            <a:spLocks xmlns:a="http://schemas.openxmlformats.org/drawingml/2006/main" noGrp="1"/>
          </p:cNvSpPr>
          <p:nvPr/>
        </p:nvSpPr>
        <p:spPr>
          <a:xfrm xmlns:a="http://schemas.openxmlformats.org/drawingml/2006/main">
            <a:off x="8612505" y="2337435"/>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根拠と一緒に渡す</a:t>
            </a:r>
          </a:p>
        </p:txBody>
      </p:sp>
      <p:sp>
        <p:nvSpPr>
          <p:cNvPr id="22" name="">
            <a:extLst xmlns:a="http://schemas.openxmlformats.org/drawingml/2006/main">
              <a:ext uri="{FF2B5EF4-FFF2-40B4-BE49-F238E27FC236}">
                <a16:creationId xmlns:a16="http://schemas.microsoft.com/office/drawing/2014/main" id="{26C50970-8645-473A-BC51-5BACDAE80D56}"/>
              </a:ext>
            </a:extLst>
          </p:cNvPr>
          <p:cNvSpPr>
            <a:spLocks xmlns:a="http://schemas.openxmlformats.org/drawingml/2006/main" noGrp="1"/>
          </p:cNvSpPr>
          <p:nvPr/>
        </p:nvSpPr>
        <p:spPr>
          <a:xfrm xmlns:a="http://schemas.openxmlformats.org/drawingml/2006/main">
            <a:off x="8612505" y="2786539"/>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07 提案稿・詳細HTML</a:t>
            </a:r>
          </a:p>
        </p:txBody>
      </p:sp>
      <p:sp>
        <p:nvSpPr>
          <p:cNvPr id="23" name="">
            <a:extLst xmlns:a="http://schemas.openxmlformats.org/drawingml/2006/main">
              <a:ext uri="{FF2B5EF4-FFF2-40B4-BE49-F238E27FC236}">
                <a16:creationId xmlns:a16="http://schemas.microsoft.com/office/drawing/2014/main" id="{35F609D3-DFF9-466E-98B2-7E509A2511DA}"/>
              </a:ext>
            </a:extLst>
          </p:cNvPr>
          <p:cNvSpPr>
            <a:spLocks xmlns:a="http://schemas.openxmlformats.org/drawingml/2006/main" noGrp="1"/>
          </p:cNvSpPr>
          <p:nvPr/>
        </p:nvSpPr>
        <p:spPr>
          <a:xfrm xmlns:a="http://schemas.openxmlformats.org/drawingml/2006/main">
            <a:off x="8612505" y="3050143"/>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同じ判断記録で保存</a:t>
            </a:r>
          </a:p>
        </p:txBody>
      </p:sp>
      <p:sp>
        <p:nvSpPr>
          <p:cNvPr id="24" name="node-result">
            <a:extLst xmlns:a="http://schemas.openxmlformats.org/drawingml/2006/main">
              <a:ext uri="{FF2B5EF4-FFF2-40B4-BE49-F238E27FC236}">
                <a16:creationId xmlns:a16="http://schemas.microsoft.com/office/drawing/2014/main" id="{818F91D9-A9CC-4B9A-8E62-5E2B59AEF6E8}"/>
              </a:ext>
            </a:extLst>
          </p:cNvPr>
          <p:cNvSpPr>
            <a:spLocks xmlns:a="http://schemas.openxmlformats.org/drawingml/2006/main" noGrp="1"/>
          </p:cNvSpPr>
          <p:nvPr/>
        </p:nvSpPr>
        <p:spPr>
          <a:xfrm xmlns:a="http://schemas.openxmlformats.org/drawingml/2006/main">
            <a:off x="8436769" y="4426744"/>
            <a:ext cx="2831306" cy="1025128"/>
          </a:xfrm>
          <a:prstGeom xmlns:a="http://schemas.openxmlformats.org/drawingml/2006/main" prst="roundRect">
            <a:avLst>
              <a:gd name="adj" fmla="val 5575"/>
            </a:avLst>
          </a:prstGeom>
          <a:solidFill xmlns:a="http://schemas.openxmlformats.org/drawingml/2006/main">
            <a:srgbClr val="EFF4F6"/>
          </a:solidFill>
          <a:ln xmlns:a="http://schemas.openxmlformats.org/drawingml/2006/main" w="14288">
            <a:solidFill>
              <a:srgbClr val="638593"/>
            </a:solidFill>
          </a:ln>
        </p:spPr>
      </p:sp>
      <p:sp>
        <p:nvSpPr>
          <p:cNvPr id="25" name="">
            <a:extLst xmlns:a="http://schemas.openxmlformats.org/drawingml/2006/main">
              <a:ext uri="{FF2B5EF4-FFF2-40B4-BE49-F238E27FC236}">
                <a16:creationId xmlns:a16="http://schemas.microsoft.com/office/drawing/2014/main" id="{3FDAD954-2590-4EB2-A0B2-81ED1E5349E6}"/>
              </a:ext>
            </a:extLst>
          </p:cNvPr>
          <p:cNvSpPr>
            <a:spLocks xmlns:a="http://schemas.openxmlformats.org/drawingml/2006/main" noGrp="1"/>
          </p:cNvSpPr>
          <p:nvPr/>
        </p:nvSpPr>
        <p:spPr>
          <a:xfrm xmlns:a="http://schemas.openxmlformats.org/drawingml/2006/main">
            <a:off x="8436769" y="4426744"/>
            <a:ext cx="39053" cy="1025128"/>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6B906A32-15BB-4D9A-B419-65005C93CABD}"/>
              </a:ext>
            </a:extLst>
          </p:cNvPr>
          <p:cNvSpPr>
            <a:spLocks xmlns:a="http://schemas.openxmlformats.org/drawingml/2006/main" noGrp="1"/>
          </p:cNvSpPr>
          <p:nvPr/>
        </p:nvSpPr>
        <p:spPr>
          <a:xfrm xmlns:a="http://schemas.openxmlformats.org/drawingml/2006/main">
            <a:off x="8612505" y="4568309"/>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実際の結果を回収</a:t>
            </a:r>
          </a:p>
        </p:txBody>
      </p:sp>
      <p:sp>
        <p:nvSpPr>
          <p:cNvPr id="27" name="">
            <a:extLst xmlns:a="http://schemas.openxmlformats.org/drawingml/2006/main">
              <a:ext uri="{FF2B5EF4-FFF2-40B4-BE49-F238E27FC236}">
                <a16:creationId xmlns:a16="http://schemas.microsoft.com/office/drawing/2014/main" id="{482BB82F-8671-4768-BFA9-8BC58DDC6E34}"/>
              </a:ext>
            </a:extLst>
          </p:cNvPr>
          <p:cNvSpPr>
            <a:spLocks xmlns:a="http://schemas.openxmlformats.org/drawingml/2006/main" noGrp="1"/>
          </p:cNvSpPr>
          <p:nvPr/>
        </p:nvSpPr>
        <p:spPr>
          <a:xfrm xmlns:a="http://schemas.openxmlformats.org/drawingml/2006/main">
            <a:off x="8612505" y="5017413"/>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08 最終稿＋本人の理由</a:t>
            </a:r>
          </a:p>
        </p:txBody>
      </p:sp>
      <p:sp>
        <p:nvSpPr>
          <p:cNvPr id="28" name="node-review">
            <a:extLst xmlns:a="http://schemas.openxmlformats.org/drawingml/2006/main">
              <a:ext uri="{FF2B5EF4-FFF2-40B4-BE49-F238E27FC236}">
                <a16:creationId xmlns:a16="http://schemas.microsoft.com/office/drawing/2014/main" id="{5AF587EC-105F-4A89-8546-07D57FE1D04D}"/>
              </a:ext>
            </a:extLst>
          </p:cNvPr>
          <p:cNvSpPr>
            <a:spLocks xmlns:a="http://schemas.openxmlformats.org/drawingml/2006/main" noGrp="1"/>
          </p:cNvSpPr>
          <p:nvPr/>
        </p:nvSpPr>
        <p:spPr>
          <a:xfrm xmlns:a="http://schemas.openxmlformats.org/drawingml/2006/main">
            <a:off x="4677966" y="4426744"/>
            <a:ext cx="2831306" cy="1025128"/>
          </a:xfrm>
          <a:prstGeom xmlns:a="http://schemas.openxmlformats.org/drawingml/2006/main" prst="roundRect">
            <a:avLst>
              <a:gd name="adj" fmla="val 5575"/>
            </a:avLst>
          </a:prstGeom>
          <a:solidFill xmlns:a="http://schemas.openxmlformats.org/drawingml/2006/main">
            <a:srgbClr val="F5F5F2"/>
          </a:solidFill>
          <a:ln xmlns:a="http://schemas.openxmlformats.org/drawingml/2006/main" w="14288">
            <a:solidFill>
              <a:srgbClr val="A6AAA7"/>
            </a:solidFill>
            <a:prstDash val="dash"/>
          </a:ln>
        </p:spPr>
      </p:sp>
      <p:sp>
        <p:nvSpPr>
          <p:cNvPr id="29" name="">
            <a:extLst xmlns:a="http://schemas.openxmlformats.org/drawingml/2006/main">
              <a:ext uri="{FF2B5EF4-FFF2-40B4-BE49-F238E27FC236}">
                <a16:creationId xmlns:a16="http://schemas.microsoft.com/office/drawing/2014/main" id="{EAE88F69-815C-4283-B754-69DD23B72D20}"/>
              </a:ext>
            </a:extLst>
          </p:cNvPr>
          <p:cNvSpPr>
            <a:spLocks xmlns:a="http://schemas.openxmlformats.org/drawingml/2006/main" noGrp="1"/>
          </p:cNvSpPr>
          <p:nvPr/>
        </p:nvSpPr>
        <p:spPr>
          <a:xfrm xmlns:a="http://schemas.openxmlformats.org/drawingml/2006/main">
            <a:off x="4677966" y="4426744"/>
            <a:ext cx="39053" cy="1025128"/>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7E2AF0EB-BC55-4033-B562-6F0F8648959E}"/>
              </a:ext>
            </a:extLst>
          </p:cNvPr>
          <p:cNvSpPr>
            <a:spLocks xmlns:a="http://schemas.openxmlformats.org/drawingml/2006/main" noGrp="1"/>
          </p:cNvSpPr>
          <p:nvPr/>
        </p:nvSpPr>
        <p:spPr>
          <a:xfrm xmlns:a="http://schemas.openxmlformats.org/drawingml/2006/main">
            <a:off x="4853702" y="4568309"/>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改善候補を整理</a:t>
            </a:r>
          </a:p>
        </p:txBody>
      </p:sp>
      <p:sp>
        <p:nvSpPr>
          <p:cNvPr id="31" name="">
            <a:extLst xmlns:a="http://schemas.openxmlformats.org/drawingml/2006/main">
              <a:ext uri="{FF2B5EF4-FFF2-40B4-BE49-F238E27FC236}">
                <a16:creationId xmlns:a16="http://schemas.microsoft.com/office/drawing/2014/main" id="{8E8F3732-3B21-49E1-A17B-A1CFF43F76BC}"/>
              </a:ext>
            </a:extLst>
          </p:cNvPr>
          <p:cNvSpPr>
            <a:spLocks xmlns:a="http://schemas.openxmlformats.org/drawingml/2006/main" noGrp="1"/>
          </p:cNvSpPr>
          <p:nvPr/>
        </p:nvSpPr>
        <p:spPr>
          <a:xfrm xmlns:a="http://schemas.openxmlformats.org/drawingml/2006/main">
            <a:off x="4853702" y="5017413"/>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09 人が確認する材料へ</a:t>
            </a:r>
          </a:p>
        </p:txBody>
      </p:sp>
      <p:sp>
        <p:nvSpPr>
          <p:cNvPr id="32" name="node-change">
            <a:extLst xmlns:a="http://schemas.openxmlformats.org/drawingml/2006/main">
              <a:ext uri="{FF2B5EF4-FFF2-40B4-BE49-F238E27FC236}">
                <a16:creationId xmlns:a16="http://schemas.microsoft.com/office/drawing/2014/main" id="{FE13E708-E82E-4D6F-B41D-BD8EBC3A5648}"/>
              </a:ext>
            </a:extLst>
          </p:cNvPr>
          <p:cNvSpPr>
            <a:spLocks xmlns:a="http://schemas.openxmlformats.org/drawingml/2006/main" noGrp="1"/>
          </p:cNvSpPr>
          <p:nvPr/>
        </p:nvSpPr>
        <p:spPr>
          <a:xfrm xmlns:a="http://schemas.openxmlformats.org/drawingml/2006/main">
            <a:off x="919163" y="4426744"/>
            <a:ext cx="2831306" cy="1025128"/>
          </a:xfrm>
          <a:prstGeom xmlns:a="http://schemas.openxmlformats.org/drawingml/2006/main" prst="roundRect">
            <a:avLst>
              <a:gd name="adj" fmla="val 5575"/>
            </a:avLst>
          </a:prstGeom>
          <a:solidFill xmlns:a="http://schemas.openxmlformats.org/drawingml/2006/main">
            <a:srgbClr val="F5F5F2"/>
          </a:solidFill>
          <a:ln xmlns:a="http://schemas.openxmlformats.org/drawingml/2006/main" w="14288">
            <a:solidFill>
              <a:srgbClr val="A6AAA7"/>
            </a:solidFill>
            <a:prstDash val="dash"/>
          </a:ln>
        </p:spPr>
      </p:sp>
      <p:sp>
        <p:nvSpPr>
          <p:cNvPr id="33" name="">
            <a:extLst xmlns:a="http://schemas.openxmlformats.org/drawingml/2006/main">
              <a:ext uri="{FF2B5EF4-FFF2-40B4-BE49-F238E27FC236}">
                <a16:creationId xmlns:a16="http://schemas.microsoft.com/office/drawing/2014/main" id="{2A3B4C83-F639-426E-ACF2-E69EF869B835}"/>
              </a:ext>
            </a:extLst>
          </p:cNvPr>
          <p:cNvSpPr>
            <a:spLocks xmlns:a="http://schemas.openxmlformats.org/drawingml/2006/main" noGrp="1"/>
          </p:cNvSpPr>
          <p:nvPr/>
        </p:nvSpPr>
        <p:spPr>
          <a:xfrm xmlns:a="http://schemas.openxmlformats.org/drawingml/2006/main">
            <a:off x="919163" y="4426744"/>
            <a:ext cx="39053" cy="1025128"/>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0CA8F6C1-C602-491C-A595-41DCE2E2B0E8}"/>
              </a:ext>
            </a:extLst>
          </p:cNvPr>
          <p:cNvSpPr>
            <a:spLocks xmlns:a="http://schemas.openxmlformats.org/drawingml/2006/main" noGrp="1"/>
          </p:cNvSpPr>
          <p:nvPr/>
        </p:nvSpPr>
        <p:spPr>
          <a:xfrm xmlns:a="http://schemas.openxmlformats.org/drawingml/2006/main">
            <a:off x="1094899" y="4568309"/>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前提・条件を見直す</a:t>
            </a:r>
          </a:p>
        </p:txBody>
      </p:sp>
      <p:sp>
        <p:nvSpPr>
          <p:cNvPr id="35" name="">
            <a:extLst xmlns:a="http://schemas.openxmlformats.org/drawingml/2006/main">
              <a:ext uri="{FF2B5EF4-FFF2-40B4-BE49-F238E27FC236}">
                <a16:creationId xmlns:a16="http://schemas.microsoft.com/office/drawing/2014/main" id="{9067A95A-A028-42A0-8E58-2AD4BB294AFF}"/>
              </a:ext>
            </a:extLst>
          </p:cNvPr>
          <p:cNvSpPr>
            <a:spLocks xmlns:a="http://schemas.openxmlformats.org/drawingml/2006/main" noGrp="1"/>
          </p:cNvSpPr>
          <p:nvPr/>
        </p:nvSpPr>
        <p:spPr>
          <a:xfrm xmlns:a="http://schemas.openxmlformats.org/drawingml/2006/main">
            <a:off x="1094899" y="5017413"/>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人が承認して必要な更新</a:t>
            </a:r>
          </a:p>
        </p:txBody>
      </p:sp>
      <p:cxnSp>
        <p:nvCxnSpPr>
          <p:cNvPr id="87" name=""/>
          <p:cNvCxnSpPr>
            <a:stCxn xmlns:a="http://schemas.openxmlformats.org/drawingml/2006/main" id="4" idx="3"/>
            <a:endCxn xmlns:a="http://schemas.openxmlformats.org/drawingml/2006/main" id="11" idx="1"/>
          </p:cNvCxnSpPr>
          <p:nvPr/>
        </p:nvCxnSpPr>
        <p:spPr>
          <a:xfrm xmlns:a="http://schemas.openxmlformats.org/drawingml/2006/main">
            <a:off x="3750469" y="2840236"/>
            <a:ext cx="927497"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cxnSp>
        <p:nvCxnSpPr>
          <p:cNvPr id="88" name=""/>
          <p:cNvCxnSpPr>
            <a:stCxn xmlns:a="http://schemas.openxmlformats.org/drawingml/2006/main" id="11" idx="3"/>
            <a:endCxn xmlns:a="http://schemas.openxmlformats.org/drawingml/2006/main" id="18" idx="1"/>
          </p:cNvCxnSpPr>
          <p:nvPr/>
        </p:nvCxnSpPr>
        <p:spPr>
          <a:xfrm xmlns:a="http://schemas.openxmlformats.org/drawingml/2006/main">
            <a:off x="7509272" y="2840236"/>
            <a:ext cx="927497"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cxnSp>
        <p:nvCxnSpPr>
          <p:cNvPr id="89" name=""/>
          <p:cNvCxnSpPr>
            <a:stCxn xmlns:a="http://schemas.openxmlformats.org/drawingml/2006/main" id="18" idx="2"/>
            <a:endCxn xmlns:a="http://schemas.openxmlformats.org/drawingml/2006/main" id="24" idx="0"/>
          </p:cNvCxnSpPr>
          <p:nvPr/>
        </p:nvCxnSpPr>
        <p:spPr>
          <a:xfrm xmlns:a="http://schemas.openxmlformats.org/drawingml/2006/main">
            <a:off x="9852422" y="3596878"/>
            <a:ext cx="0" cy="829866"/>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9" name="">
            <a:extLst xmlns:a="http://schemas.openxmlformats.org/drawingml/2006/main">
              <a:ext uri="{FF2B5EF4-FFF2-40B4-BE49-F238E27FC236}">
                <a16:creationId xmlns:a16="http://schemas.microsoft.com/office/drawing/2014/main" id="{B7135B50-A454-4350-8033-6C2BF108AEFC}"/>
              </a:ext>
            </a:extLst>
          </p:cNvPr>
          <p:cNvSpPr>
            <a:spLocks xmlns:a="http://schemas.openxmlformats.org/drawingml/2006/main" noGrp="1"/>
          </p:cNvSpPr>
          <p:nvPr/>
        </p:nvSpPr>
        <p:spPr>
          <a:xfrm xmlns:a="http://schemas.openxmlformats.org/drawingml/2006/main">
            <a:off x="9471660" y="3718917"/>
            <a:ext cx="76152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0" name="">
            <a:extLst xmlns:a="http://schemas.openxmlformats.org/drawingml/2006/main">
              <a:ext uri="{FF2B5EF4-FFF2-40B4-BE49-F238E27FC236}">
                <a16:creationId xmlns:a16="http://schemas.microsoft.com/office/drawing/2014/main" id="{85572E6A-8821-4C8A-AF15-E8786C21F00B}"/>
              </a:ext>
            </a:extLst>
          </p:cNvPr>
          <p:cNvSpPr>
            <a:spLocks xmlns:a="http://schemas.openxmlformats.org/drawingml/2006/main" noGrp="1"/>
          </p:cNvSpPr>
          <p:nvPr/>
        </p:nvSpPr>
        <p:spPr>
          <a:xfrm xmlns:a="http://schemas.openxmlformats.org/drawingml/2006/main">
            <a:off x="9471660" y="3709154"/>
            <a:ext cx="76152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手動回収</a:t>
            </a:r>
          </a:p>
        </p:txBody>
      </p:sp>
      <p:cxnSp>
        <p:nvCxnSpPr>
          <p:cNvPr id="92" name=""/>
          <p:cNvCxnSpPr>
            <a:stCxn xmlns:a="http://schemas.openxmlformats.org/drawingml/2006/main" id="24" idx="1"/>
            <a:endCxn xmlns:a="http://schemas.openxmlformats.org/drawingml/2006/main" id="28" idx="3"/>
          </p:cNvCxnSpPr>
          <p:nvPr/>
        </p:nvCxnSpPr>
        <p:spPr>
          <a:xfrm xmlns:a="http://schemas.openxmlformats.org/drawingml/2006/main" flipH="1">
            <a:off x="7509272" y="4939308"/>
            <a:ext cx="927497"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2" name="">
            <a:extLst xmlns:a="http://schemas.openxmlformats.org/drawingml/2006/main">
              <a:ext uri="{FF2B5EF4-FFF2-40B4-BE49-F238E27FC236}">
                <a16:creationId xmlns:a16="http://schemas.microsoft.com/office/drawing/2014/main" id="{95DAF13C-8F3E-409B-904A-FE3B282B491A}"/>
              </a:ext>
            </a:extLst>
          </p:cNvPr>
          <p:cNvSpPr>
            <a:spLocks xmlns:a="http://schemas.openxmlformats.org/drawingml/2006/main" noGrp="1"/>
          </p:cNvSpPr>
          <p:nvPr/>
        </p:nvSpPr>
        <p:spPr>
          <a:xfrm xmlns:a="http://schemas.openxmlformats.org/drawingml/2006/main">
            <a:off x="7748468" y="4646414"/>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3" name="">
            <a:extLst xmlns:a="http://schemas.openxmlformats.org/drawingml/2006/main">
              <a:ext uri="{FF2B5EF4-FFF2-40B4-BE49-F238E27FC236}">
                <a16:creationId xmlns:a16="http://schemas.microsoft.com/office/drawing/2014/main" id="{4C077CE6-53B8-418D-8E3D-B1744ECBF716}"/>
              </a:ext>
            </a:extLst>
          </p:cNvPr>
          <p:cNvSpPr>
            <a:spLocks xmlns:a="http://schemas.openxmlformats.org/drawingml/2006/main" noGrp="1"/>
          </p:cNvSpPr>
          <p:nvPr/>
        </p:nvSpPr>
        <p:spPr>
          <a:xfrm xmlns:a="http://schemas.openxmlformats.org/drawingml/2006/main">
            <a:off x="7748468" y="4636651"/>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照合</a:t>
            </a:r>
          </a:p>
        </p:txBody>
      </p:sp>
      <p:cxnSp>
        <p:nvCxnSpPr>
          <p:cNvPr id="95" name=""/>
          <p:cNvCxnSpPr>
            <a:stCxn xmlns:a="http://schemas.openxmlformats.org/drawingml/2006/main" id="28" idx="1"/>
            <a:endCxn xmlns:a="http://schemas.openxmlformats.org/drawingml/2006/main" id="32" idx="3"/>
          </p:cNvCxnSpPr>
          <p:nvPr/>
        </p:nvCxnSpPr>
        <p:spPr>
          <a:xfrm xmlns:a="http://schemas.openxmlformats.org/drawingml/2006/main" flipH="1">
            <a:off x="3750469" y="4939308"/>
            <a:ext cx="927497" cy="0"/>
          </a:xfrm>
          <a:prstGeom xmlns:a="http://schemas.openxmlformats.org/drawingml/2006/main" prst="straightConnector1">
            <a:avLst/>
          </a:prstGeom>
          <a:ln xmlns:a="http://schemas.openxmlformats.org/drawingml/2006/main" w="19050">
            <a:solidFill>
              <a:srgbClr val="9AA8A8"/>
            </a:solidFill>
            <a:prstDash val="dash"/>
            <a:tailEnd type="arrow" w="sm" len="sm"/>
          </a:ln>
        </p:spPr>
      </p:cxnSp>
      <p:sp>
        <p:nvSpPr>
          <p:cNvPr id="45" name="">
            <a:extLst xmlns:a="http://schemas.openxmlformats.org/drawingml/2006/main">
              <a:ext uri="{FF2B5EF4-FFF2-40B4-BE49-F238E27FC236}">
                <a16:creationId xmlns:a16="http://schemas.microsoft.com/office/drawing/2014/main" id="{FF47601F-B89A-4B76-9B5A-E90472C25AB7}"/>
              </a:ext>
            </a:extLst>
          </p:cNvPr>
          <p:cNvSpPr>
            <a:spLocks xmlns:a="http://schemas.openxmlformats.org/drawingml/2006/main" noGrp="1"/>
          </p:cNvSpPr>
          <p:nvPr/>
        </p:nvSpPr>
        <p:spPr>
          <a:xfrm xmlns:a="http://schemas.openxmlformats.org/drawingml/2006/main">
            <a:off x="3833455" y="4646414"/>
            <a:ext cx="76152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E54B5B14-9617-473F-864B-FA1F19094119}"/>
              </a:ext>
            </a:extLst>
          </p:cNvPr>
          <p:cNvSpPr>
            <a:spLocks xmlns:a="http://schemas.openxmlformats.org/drawingml/2006/main" noGrp="1"/>
          </p:cNvSpPr>
          <p:nvPr/>
        </p:nvSpPr>
        <p:spPr>
          <a:xfrm xmlns:a="http://schemas.openxmlformats.org/drawingml/2006/main">
            <a:off x="3833455" y="4636651"/>
            <a:ext cx="76152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別途承認</a:t>
            </a:r>
          </a:p>
        </p:txBody>
      </p:sp>
      <p:cxnSp>
        <p:nvCxnSpPr>
          <p:cNvPr id="98" name=""/>
          <p:cNvCxnSpPr>
            <a:stCxn xmlns:a="http://schemas.openxmlformats.org/drawingml/2006/main" id="32" idx="0"/>
            <a:endCxn xmlns:a="http://schemas.openxmlformats.org/drawingml/2006/main" id="4" idx="2"/>
          </p:cNvCxnSpPr>
          <p:nvPr/>
        </p:nvCxnSpPr>
        <p:spPr>
          <a:xfrm xmlns:a="http://schemas.openxmlformats.org/drawingml/2006/main" flipV="1">
            <a:off x="2334816" y="3596878"/>
            <a:ext cx="0" cy="829866"/>
          </a:xfrm>
          <a:prstGeom xmlns:a="http://schemas.openxmlformats.org/drawingml/2006/main" prst="straightConnector1">
            <a:avLst/>
          </a:prstGeom>
          <a:ln xmlns:a="http://schemas.openxmlformats.org/drawingml/2006/main" w="19050">
            <a:solidFill>
              <a:srgbClr val="9AA8A8"/>
            </a:solidFill>
            <a:prstDash val="dash"/>
            <a:tailEnd type="arrow" w="sm" len="sm"/>
          </a:ln>
        </p:spPr>
      </p:cxnSp>
      <p:sp>
        <p:nvSpPr>
          <p:cNvPr id="48" name="">
            <a:extLst xmlns:a="http://schemas.openxmlformats.org/drawingml/2006/main">
              <a:ext uri="{FF2B5EF4-FFF2-40B4-BE49-F238E27FC236}">
                <a16:creationId xmlns:a16="http://schemas.microsoft.com/office/drawing/2014/main" id="{BD220575-72A1-4B22-A833-A3C3A4FE0CC6}"/>
              </a:ext>
            </a:extLst>
          </p:cNvPr>
          <p:cNvSpPr>
            <a:spLocks xmlns:a="http://schemas.openxmlformats.org/drawingml/2006/main" noGrp="1"/>
          </p:cNvSpPr>
          <p:nvPr/>
        </p:nvSpPr>
        <p:spPr>
          <a:xfrm xmlns:a="http://schemas.openxmlformats.org/drawingml/2006/main">
            <a:off x="2032159" y="3718917"/>
            <a:ext cx="60531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208EE865-215B-49CE-B22F-8C5656AE358E}"/>
              </a:ext>
            </a:extLst>
          </p:cNvPr>
          <p:cNvSpPr>
            <a:spLocks xmlns:a="http://schemas.openxmlformats.org/drawingml/2006/main" noGrp="1"/>
          </p:cNvSpPr>
          <p:nvPr/>
        </p:nvSpPr>
        <p:spPr>
          <a:xfrm xmlns:a="http://schemas.openxmlformats.org/drawingml/2006/main">
            <a:off x="2032159" y="3709154"/>
            <a:ext cx="60531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次回へ</a:t>
            </a:r>
          </a:p>
        </p:txBody>
      </p:sp>
      <p:sp>
        <p:nvSpPr>
          <p:cNvPr id="50" name="">
            <a:extLst xmlns:a="http://schemas.openxmlformats.org/drawingml/2006/main">
              <a:ext uri="{FF2B5EF4-FFF2-40B4-BE49-F238E27FC236}">
                <a16:creationId xmlns:a16="http://schemas.microsoft.com/office/drawing/2014/main" id="{F6F9EE5E-5123-4A42-89AC-92D914FB8800}"/>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51" name="">
            <a:extLst xmlns:a="http://schemas.openxmlformats.org/drawingml/2006/main">
              <a:ext uri="{FF2B5EF4-FFF2-40B4-BE49-F238E27FC236}">
                <a16:creationId xmlns:a16="http://schemas.microsoft.com/office/drawing/2014/main" id="{8FF31485-8DCF-464C-845E-DBE71505C0B1}"/>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01 / 14</a:t>
            </a:r>
          </a:p>
        </p:txBody>
      </p:sp>
    </p:spTree>
    <p:extLst>
      <p:ext uri="{BB962C8B-B14F-4D97-AF65-F5344CB8AC3E}">
        <p14:creationId xmlns:p14="http://schemas.microsoft.com/office/powerpoint/2010/main" val="2140610931"/>
      </p:ext>
    </p:extLst>
  </p:cSld>
</p:sld>
</file>

<file path=ppt/slides/slide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7" name="">
            <a:extLst xmlns:a="http://schemas.openxmlformats.org/drawingml/2006/main">
              <a:ext uri="{FF2B5EF4-FFF2-40B4-BE49-F238E27FC236}">
                <a16:creationId xmlns:a16="http://schemas.microsoft.com/office/drawing/2014/main" id="{A6A34880-7967-4B4C-A25F-6D24F4DD0E9E}"/>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役割</a:t>
            </a:r>
          </a:p>
        </p:txBody>
      </p:sp>
      <p:sp>
        <p:nvSpPr>
          <p:cNvPr id="2" name="">
            <a:extLst xmlns:a="http://schemas.openxmlformats.org/drawingml/2006/main">
              <a:ext uri="{FF2B5EF4-FFF2-40B4-BE49-F238E27FC236}">
                <a16:creationId xmlns:a16="http://schemas.microsoft.com/office/drawing/2014/main" id="{6498A83C-7260-4329-9E46-75D3A1DC7780}"/>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人・AI・スキル・MCP</a:t>
            </a:r>
          </a:p>
        </p:txBody>
      </p:sp>
      <p:sp>
        <p:nvSpPr>
          <p:cNvPr id="3" name="">
            <a:extLst xmlns:a="http://schemas.openxmlformats.org/drawingml/2006/main">
              <a:ext uri="{FF2B5EF4-FFF2-40B4-BE49-F238E27FC236}">
                <a16:creationId xmlns:a16="http://schemas.microsoft.com/office/drawing/2014/main" id="{55CA21CF-9FEC-432E-B5A1-AC1F06472E3E}"/>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誰が考え、誰が決め、何が判断と記録を支えるのか。</a:t>
            </a:r>
          </a:p>
        </p:txBody>
      </p:sp>
      <p:sp>
        <p:nvSpPr>
          <p:cNvPr id="4" name="node-human">
            <a:extLst xmlns:a="http://schemas.openxmlformats.org/drawingml/2006/main">
              <a:ext uri="{FF2B5EF4-FFF2-40B4-BE49-F238E27FC236}">
                <a16:creationId xmlns:a16="http://schemas.microsoft.com/office/drawing/2014/main" id="{F5D99A13-0C13-46A3-8E43-37149AF9935E}"/>
              </a:ext>
            </a:extLst>
          </p:cNvPr>
          <p:cNvSpPr>
            <a:spLocks xmlns:a="http://schemas.openxmlformats.org/drawingml/2006/main" noGrp="1"/>
          </p:cNvSpPr>
          <p:nvPr/>
        </p:nvSpPr>
        <p:spPr>
          <a:xfrm xmlns:a="http://schemas.openxmlformats.org/drawingml/2006/main">
            <a:off x="870347" y="1985963"/>
            <a:ext cx="2733675" cy="1366838"/>
          </a:xfrm>
          <a:prstGeom xmlns:a="http://schemas.openxmlformats.org/drawingml/2006/main" prst="roundRect">
            <a:avLst>
              <a:gd name="adj" fmla="val 4181"/>
            </a:avLst>
          </a:prstGeom>
          <a:solidFill xmlns:a="http://schemas.openxmlformats.org/drawingml/2006/main">
            <a:srgbClr val="F3F0FA"/>
          </a:solidFill>
          <a:ln xmlns:a="http://schemas.openxmlformats.org/drawingml/2006/main" w="14288">
            <a:solidFill>
              <a:srgbClr val="8D7BAE"/>
            </a:solidFill>
          </a:ln>
        </p:spPr>
      </p:sp>
      <p:sp>
        <p:nvSpPr>
          <p:cNvPr id="5" name="">
            <a:extLst xmlns:a="http://schemas.openxmlformats.org/drawingml/2006/main">
              <a:ext uri="{FF2B5EF4-FFF2-40B4-BE49-F238E27FC236}">
                <a16:creationId xmlns:a16="http://schemas.microsoft.com/office/drawing/2014/main" id="{737106F4-2B76-4FA9-8A64-4A04868BAF1D}"/>
              </a:ext>
            </a:extLst>
          </p:cNvPr>
          <p:cNvSpPr>
            <a:spLocks xmlns:a="http://schemas.openxmlformats.org/drawingml/2006/main" noGrp="1"/>
          </p:cNvSpPr>
          <p:nvPr/>
        </p:nvSpPr>
        <p:spPr>
          <a:xfrm xmlns:a="http://schemas.openxmlformats.org/drawingml/2006/main">
            <a:off x="870347" y="1985963"/>
            <a:ext cx="39053" cy="1366838"/>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C9A9B42-1DF1-4A03-9B83-FA1979B5AD3F}"/>
              </a:ext>
            </a:extLst>
          </p:cNvPr>
          <p:cNvSpPr>
            <a:spLocks xmlns:a="http://schemas.openxmlformats.org/drawingml/2006/main" noGrp="1"/>
          </p:cNvSpPr>
          <p:nvPr/>
        </p:nvSpPr>
        <p:spPr>
          <a:xfrm xmlns:a="http://schemas.openxmlformats.org/drawingml/2006/main">
            <a:off x="909399" y="1683306"/>
            <a:ext cx="27336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意思決定</a:t>
            </a:r>
          </a:p>
        </p:txBody>
      </p:sp>
      <p:sp>
        <p:nvSpPr>
          <p:cNvPr id="7" name="">
            <a:extLst xmlns:a="http://schemas.openxmlformats.org/drawingml/2006/main">
              <a:ext uri="{FF2B5EF4-FFF2-40B4-BE49-F238E27FC236}">
                <a16:creationId xmlns:a16="http://schemas.microsoft.com/office/drawing/2014/main" id="{0EF8E4F9-75A4-4778-9AFF-B9B8A03783C0}"/>
              </a:ext>
            </a:extLst>
          </p:cNvPr>
          <p:cNvSpPr>
            <a:spLocks xmlns:a="http://schemas.openxmlformats.org/drawingml/2006/main" noGrp="1"/>
          </p:cNvSpPr>
          <p:nvPr/>
        </p:nvSpPr>
        <p:spPr>
          <a:xfrm xmlns:a="http://schemas.openxmlformats.org/drawingml/2006/main">
            <a:off x="1046083" y="2034778"/>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本人・確認者</a:t>
            </a:r>
          </a:p>
        </p:txBody>
      </p:sp>
      <p:sp>
        <p:nvSpPr>
          <p:cNvPr id="8" name="">
            <a:extLst xmlns:a="http://schemas.openxmlformats.org/drawingml/2006/main">
              <a:ext uri="{FF2B5EF4-FFF2-40B4-BE49-F238E27FC236}">
                <a16:creationId xmlns:a16="http://schemas.microsoft.com/office/drawing/2014/main" id="{8D15D05F-CE5D-470A-9600-1A015D73721E}"/>
              </a:ext>
            </a:extLst>
          </p:cNvPr>
          <p:cNvSpPr>
            <a:spLocks xmlns:a="http://schemas.openxmlformats.org/drawingml/2006/main" noGrp="1"/>
          </p:cNvSpPr>
          <p:nvPr/>
        </p:nvSpPr>
        <p:spPr>
          <a:xfrm xmlns:a="http://schemas.openxmlformats.org/drawingml/2006/main">
            <a:off x="1046083" y="2483882"/>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目的を決める</a:t>
            </a:r>
          </a:p>
        </p:txBody>
      </p:sp>
      <p:sp>
        <p:nvSpPr>
          <p:cNvPr id="9" name="">
            <a:extLst xmlns:a="http://schemas.openxmlformats.org/drawingml/2006/main">
              <a:ext uri="{FF2B5EF4-FFF2-40B4-BE49-F238E27FC236}">
                <a16:creationId xmlns:a16="http://schemas.microsoft.com/office/drawing/2014/main" id="{5EF51362-AA0D-4E06-9F51-951A4F8D8399}"/>
              </a:ext>
            </a:extLst>
          </p:cNvPr>
          <p:cNvSpPr>
            <a:spLocks xmlns:a="http://schemas.openxmlformats.org/drawingml/2006/main" noGrp="1"/>
          </p:cNvSpPr>
          <p:nvPr/>
        </p:nvSpPr>
        <p:spPr>
          <a:xfrm xmlns:a="http://schemas.openxmlformats.org/drawingml/2006/main">
            <a:off x="1046083" y="2747486"/>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前提に同意する</a:t>
            </a:r>
          </a:p>
        </p:txBody>
      </p:sp>
      <p:sp>
        <p:nvSpPr>
          <p:cNvPr id="10" name="">
            <a:extLst xmlns:a="http://schemas.openxmlformats.org/drawingml/2006/main">
              <a:ext uri="{FF2B5EF4-FFF2-40B4-BE49-F238E27FC236}">
                <a16:creationId xmlns:a16="http://schemas.microsoft.com/office/drawing/2014/main" id="{EAE4D558-4D90-4307-80ED-160A890697C1}"/>
              </a:ext>
            </a:extLst>
          </p:cNvPr>
          <p:cNvSpPr>
            <a:spLocks xmlns:a="http://schemas.openxmlformats.org/drawingml/2006/main" noGrp="1"/>
          </p:cNvSpPr>
          <p:nvPr/>
        </p:nvSpPr>
        <p:spPr>
          <a:xfrm xmlns:a="http://schemas.openxmlformats.org/drawingml/2006/main">
            <a:off x="1046083" y="3011091"/>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最終稿を選ぶ</a:t>
            </a:r>
          </a:p>
        </p:txBody>
      </p:sp>
      <p:sp>
        <p:nvSpPr>
          <p:cNvPr id="11" name="node-ai">
            <a:extLst xmlns:a="http://schemas.openxmlformats.org/drawingml/2006/main">
              <a:ext uri="{FF2B5EF4-FFF2-40B4-BE49-F238E27FC236}">
                <a16:creationId xmlns:a16="http://schemas.microsoft.com/office/drawing/2014/main" id="{F9E578E7-5137-4498-9298-138993AF91E9}"/>
              </a:ext>
            </a:extLst>
          </p:cNvPr>
          <p:cNvSpPr>
            <a:spLocks xmlns:a="http://schemas.openxmlformats.org/drawingml/2006/main" noGrp="1"/>
          </p:cNvSpPr>
          <p:nvPr/>
        </p:nvSpPr>
        <p:spPr>
          <a:xfrm xmlns:a="http://schemas.openxmlformats.org/drawingml/2006/main">
            <a:off x="4726781" y="1985963"/>
            <a:ext cx="2733675" cy="1366838"/>
          </a:xfrm>
          <a:prstGeom xmlns:a="http://schemas.openxmlformats.org/drawingml/2006/main" prst="roundRect">
            <a:avLst>
              <a:gd name="adj" fmla="val 4181"/>
            </a:avLst>
          </a:prstGeom>
          <a:solidFill xmlns:a="http://schemas.openxmlformats.org/drawingml/2006/main">
            <a:srgbClr val="FDF0E3"/>
          </a:solidFill>
          <a:ln xmlns:a="http://schemas.openxmlformats.org/drawingml/2006/main" w="14288">
            <a:solidFill>
              <a:srgbClr val="D99051"/>
            </a:solidFill>
          </a:ln>
        </p:spPr>
      </p:sp>
      <p:sp>
        <p:nvSpPr>
          <p:cNvPr id="12" name="">
            <a:extLst xmlns:a="http://schemas.openxmlformats.org/drawingml/2006/main">
              <a:ext uri="{FF2B5EF4-FFF2-40B4-BE49-F238E27FC236}">
                <a16:creationId xmlns:a16="http://schemas.microsoft.com/office/drawing/2014/main" id="{EAF5A083-CEFF-4ABE-86D7-907D2A70D964}"/>
              </a:ext>
            </a:extLst>
          </p:cNvPr>
          <p:cNvSpPr>
            <a:spLocks xmlns:a="http://schemas.openxmlformats.org/drawingml/2006/main" noGrp="1"/>
          </p:cNvSpPr>
          <p:nvPr/>
        </p:nvSpPr>
        <p:spPr>
          <a:xfrm xmlns:a="http://schemas.openxmlformats.org/drawingml/2006/main">
            <a:off x="4726781" y="1985963"/>
            <a:ext cx="39053" cy="1366838"/>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0B725786-E199-4B30-8D04-DEBF1FE339B2}"/>
              </a:ext>
            </a:extLst>
          </p:cNvPr>
          <p:cNvSpPr>
            <a:spLocks xmlns:a="http://schemas.openxmlformats.org/drawingml/2006/main" noGrp="1"/>
          </p:cNvSpPr>
          <p:nvPr/>
        </p:nvSpPr>
        <p:spPr>
          <a:xfrm xmlns:a="http://schemas.openxmlformats.org/drawingml/2006/main">
            <a:off x="4765834" y="1683306"/>
            <a:ext cx="27336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進行・執筆</a:t>
            </a:r>
          </a:p>
        </p:txBody>
      </p:sp>
      <p:sp>
        <p:nvSpPr>
          <p:cNvPr id="14" name="">
            <a:extLst xmlns:a="http://schemas.openxmlformats.org/drawingml/2006/main">
              <a:ext uri="{FF2B5EF4-FFF2-40B4-BE49-F238E27FC236}">
                <a16:creationId xmlns:a16="http://schemas.microsoft.com/office/drawing/2014/main" id="{00A810C4-004F-4AFA-BD28-CD97F112165C}"/>
              </a:ext>
            </a:extLst>
          </p:cNvPr>
          <p:cNvSpPr>
            <a:spLocks xmlns:a="http://schemas.openxmlformats.org/drawingml/2006/main" noGrp="1"/>
          </p:cNvSpPr>
          <p:nvPr/>
        </p:nvSpPr>
        <p:spPr>
          <a:xfrm xmlns:a="http://schemas.openxmlformats.org/drawingml/2006/main">
            <a:off x="4902518" y="2034778"/>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利用側のAI</a:t>
            </a:r>
          </a:p>
        </p:txBody>
      </p:sp>
      <p:sp>
        <p:nvSpPr>
          <p:cNvPr id="15" name="">
            <a:extLst xmlns:a="http://schemas.openxmlformats.org/drawingml/2006/main">
              <a:ext uri="{FF2B5EF4-FFF2-40B4-BE49-F238E27FC236}">
                <a16:creationId xmlns:a16="http://schemas.microsoft.com/office/drawing/2014/main" id="{ED912E77-5573-49CA-BB49-9EE294752ACE}"/>
              </a:ext>
            </a:extLst>
          </p:cNvPr>
          <p:cNvSpPr>
            <a:spLocks xmlns:a="http://schemas.openxmlformats.org/drawingml/2006/main" noGrp="1"/>
          </p:cNvSpPr>
          <p:nvPr/>
        </p:nvSpPr>
        <p:spPr>
          <a:xfrm xmlns:a="http://schemas.openxmlformats.org/drawingml/2006/main">
            <a:off x="4902518" y="2483882"/>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資料を読む・考える</a:t>
            </a:r>
          </a:p>
        </p:txBody>
      </p:sp>
      <p:sp>
        <p:nvSpPr>
          <p:cNvPr id="16" name="">
            <a:extLst xmlns:a="http://schemas.openxmlformats.org/drawingml/2006/main">
              <a:ext uri="{FF2B5EF4-FFF2-40B4-BE49-F238E27FC236}">
                <a16:creationId xmlns:a16="http://schemas.microsoft.com/office/drawing/2014/main" id="{704DA1C0-385D-4924-ACC7-B06139467681}"/>
              </a:ext>
            </a:extLst>
          </p:cNvPr>
          <p:cNvSpPr>
            <a:spLocks xmlns:a="http://schemas.openxmlformats.org/drawingml/2006/main" noGrp="1"/>
          </p:cNvSpPr>
          <p:nvPr/>
        </p:nvSpPr>
        <p:spPr>
          <a:xfrm xmlns:a="http://schemas.openxmlformats.org/drawingml/2006/main">
            <a:off x="4902518" y="2747486"/>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質問する・本文を書く</a:t>
            </a:r>
          </a:p>
        </p:txBody>
      </p:sp>
      <p:sp>
        <p:nvSpPr>
          <p:cNvPr id="17" name="">
            <a:extLst xmlns:a="http://schemas.openxmlformats.org/drawingml/2006/main">
              <a:ext uri="{FF2B5EF4-FFF2-40B4-BE49-F238E27FC236}">
                <a16:creationId xmlns:a16="http://schemas.microsoft.com/office/drawing/2014/main" id="{ED1F8E0E-A0B3-45F8-B44E-DE50BA38E0A8}"/>
              </a:ext>
            </a:extLst>
          </p:cNvPr>
          <p:cNvSpPr>
            <a:spLocks xmlns:a="http://schemas.openxmlformats.org/drawingml/2006/main" noGrp="1"/>
          </p:cNvSpPr>
          <p:nvPr/>
        </p:nvSpPr>
        <p:spPr>
          <a:xfrm xmlns:a="http://schemas.openxmlformats.org/drawingml/2006/main">
            <a:off x="4902518" y="3011091"/>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点検を進める</a:t>
            </a:r>
          </a:p>
        </p:txBody>
      </p:sp>
      <p:sp>
        <p:nvSpPr>
          <p:cNvPr id="18" name="node-skill">
            <a:extLst xmlns:a="http://schemas.openxmlformats.org/drawingml/2006/main">
              <a:ext uri="{FF2B5EF4-FFF2-40B4-BE49-F238E27FC236}">
                <a16:creationId xmlns:a16="http://schemas.microsoft.com/office/drawing/2014/main" id="{5B138972-76F7-4261-BCE4-EBCCD44FFCEC}"/>
              </a:ext>
            </a:extLst>
          </p:cNvPr>
          <p:cNvSpPr>
            <a:spLocks xmlns:a="http://schemas.openxmlformats.org/drawingml/2006/main" noGrp="1"/>
          </p:cNvSpPr>
          <p:nvPr/>
        </p:nvSpPr>
        <p:spPr>
          <a:xfrm xmlns:a="http://schemas.openxmlformats.org/drawingml/2006/main">
            <a:off x="8583216" y="1985963"/>
            <a:ext cx="2733675" cy="1366838"/>
          </a:xfrm>
          <a:prstGeom xmlns:a="http://schemas.openxmlformats.org/drawingml/2006/main" prst="roundRect">
            <a:avLst>
              <a:gd name="adj" fmla="val 4181"/>
            </a:avLst>
          </a:prstGeom>
          <a:solidFill xmlns:a="http://schemas.openxmlformats.org/drawingml/2006/main">
            <a:srgbClr val="EFF4F6"/>
          </a:solidFill>
          <a:ln xmlns:a="http://schemas.openxmlformats.org/drawingml/2006/main" w="14288">
            <a:solidFill>
              <a:srgbClr val="638593"/>
            </a:solidFill>
          </a:ln>
        </p:spPr>
      </p:sp>
      <p:sp>
        <p:nvSpPr>
          <p:cNvPr id="19" name="">
            <a:extLst xmlns:a="http://schemas.openxmlformats.org/drawingml/2006/main">
              <a:ext uri="{FF2B5EF4-FFF2-40B4-BE49-F238E27FC236}">
                <a16:creationId xmlns:a16="http://schemas.microsoft.com/office/drawing/2014/main" id="{981E1DA1-23C3-4473-B8AD-ABA5ECE172D8}"/>
              </a:ext>
            </a:extLst>
          </p:cNvPr>
          <p:cNvSpPr>
            <a:spLocks xmlns:a="http://schemas.openxmlformats.org/drawingml/2006/main" noGrp="1"/>
          </p:cNvSpPr>
          <p:nvPr/>
        </p:nvSpPr>
        <p:spPr>
          <a:xfrm xmlns:a="http://schemas.openxmlformats.org/drawingml/2006/main">
            <a:off x="8583216" y="1985963"/>
            <a:ext cx="39053" cy="1366838"/>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8178D232-E0B5-4E84-9237-42F02A6924BE}"/>
              </a:ext>
            </a:extLst>
          </p:cNvPr>
          <p:cNvSpPr>
            <a:spLocks xmlns:a="http://schemas.openxmlformats.org/drawingml/2006/main" noGrp="1"/>
          </p:cNvSpPr>
          <p:nvPr/>
        </p:nvSpPr>
        <p:spPr>
          <a:xfrm xmlns:a="http://schemas.openxmlformats.org/drawingml/2006/main">
            <a:off x="8622268" y="1683306"/>
            <a:ext cx="27336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AIが従う手順書</a:t>
            </a:r>
          </a:p>
        </p:txBody>
      </p:sp>
      <p:sp>
        <p:nvSpPr>
          <p:cNvPr id="21" name="">
            <a:extLst xmlns:a="http://schemas.openxmlformats.org/drawingml/2006/main">
              <a:ext uri="{FF2B5EF4-FFF2-40B4-BE49-F238E27FC236}">
                <a16:creationId xmlns:a16="http://schemas.microsoft.com/office/drawing/2014/main" id="{5699999C-D02F-4982-AC06-D9302EF09141}"/>
              </a:ext>
            </a:extLst>
          </p:cNvPr>
          <p:cNvSpPr>
            <a:spLocks xmlns:a="http://schemas.openxmlformats.org/drawingml/2006/main" noGrp="1"/>
          </p:cNvSpPr>
          <p:nvPr/>
        </p:nvSpPr>
        <p:spPr>
          <a:xfrm xmlns:a="http://schemas.openxmlformats.org/drawingml/2006/main">
            <a:off x="8758952" y="2034778"/>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スキル</a:t>
            </a:r>
          </a:p>
        </p:txBody>
      </p:sp>
      <p:sp>
        <p:nvSpPr>
          <p:cNvPr id="22" name="">
            <a:extLst xmlns:a="http://schemas.openxmlformats.org/drawingml/2006/main">
              <a:ext uri="{FF2B5EF4-FFF2-40B4-BE49-F238E27FC236}">
                <a16:creationId xmlns:a16="http://schemas.microsoft.com/office/drawing/2014/main" id="{67ED0579-6A9F-4B46-9000-1F768AAD2C7B}"/>
              </a:ext>
            </a:extLst>
          </p:cNvPr>
          <p:cNvSpPr>
            <a:spLocks xmlns:a="http://schemas.openxmlformats.org/drawingml/2006/main" noGrp="1"/>
          </p:cNvSpPr>
          <p:nvPr/>
        </p:nvSpPr>
        <p:spPr>
          <a:xfrm xmlns:a="http://schemas.openxmlformats.org/drawingml/2006/main">
            <a:off x="8758952" y="2483882"/>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進める順序</a:t>
            </a:r>
          </a:p>
        </p:txBody>
      </p:sp>
      <p:sp>
        <p:nvSpPr>
          <p:cNvPr id="23" name="">
            <a:extLst xmlns:a="http://schemas.openxmlformats.org/drawingml/2006/main">
              <a:ext uri="{FF2B5EF4-FFF2-40B4-BE49-F238E27FC236}">
                <a16:creationId xmlns:a16="http://schemas.microsoft.com/office/drawing/2014/main" id="{0D48A792-29A1-4518-9517-30D3E1A96762}"/>
              </a:ext>
            </a:extLst>
          </p:cNvPr>
          <p:cNvSpPr>
            <a:spLocks xmlns:a="http://schemas.openxmlformats.org/drawingml/2006/main" noGrp="1"/>
          </p:cNvSpPr>
          <p:nvPr/>
        </p:nvSpPr>
        <p:spPr>
          <a:xfrm xmlns:a="http://schemas.openxmlformats.org/drawingml/2006/main">
            <a:off x="8758952" y="2747486"/>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必須の確認</a:t>
            </a:r>
          </a:p>
        </p:txBody>
      </p:sp>
      <p:sp>
        <p:nvSpPr>
          <p:cNvPr id="24" name="">
            <a:extLst xmlns:a="http://schemas.openxmlformats.org/drawingml/2006/main">
              <a:ext uri="{FF2B5EF4-FFF2-40B4-BE49-F238E27FC236}">
                <a16:creationId xmlns:a16="http://schemas.microsoft.com/office/drawing/2014/main" id="{D13CF6B4-F021-4C60-8052-42C1761B628E}"/>
              </a:ext>
            </a:extLst>
          </p:cNvPr>
          <p:cNvSpPr>
            <a:spLocks xmlns:a="http://schemas.openxmlformats.org/drawingml/2006/main" noGrp="1"/>
          </p:cNvSpPr>
          <p:nvPr/>
        </p:nvSpPr>
        <p:spPr>
          <a:xfrm xmlns:a="http://schemas.openxmlformats.org/drawingml/2006/main">
            <a:off x="8758952" y="3011091"/>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次へ進む条件</a:t>
            </a:r>
          </a:p>
        </p:txBody>
      </p:sp>
      <p:sp>
        <p:nvSpPr>
          <p:cNvPr id="25" name="node-mcp">
            <a:extLst xmlns:a="http://schemas.openxmlformats.org/drawingml/2006/main">
              <a:ext uri="{FF2B5EF4-FFF2-40B4-BE49-F238E27FC236}">
                <a16:creationId xmlns:a16="http://schemas.microsoft.com/office/drawing/2014/main" id="{1C1CCA13-1530-476A-A4F7-92C09B4A16F8}"/>
              </a:ext>
            </a:extLst>
          </p:cNvPr>
          <p:cNvSpPr>
            <a:spLocks xmlns:a="http://schemas.openxmlformats.org/drawingml/2006/main" noGrp="1"/>
          </p:cNvSpPr>
          <p:nvPr/>
        </p:nvSpPr>
        <p:spPr>
          <a:xfrm xmlns:a="http://schemas.openxmlformats.org/drawingml/2006/main">
            <a:off x="4726781" y="4475559"/>
            <a:ext cx="6590109" cy="1073944"/>
          </a:xfrm>
          <a:prstGeom xmlns:a="http://schemas.openxmlformats.org/drawingml/2006/main" prst="roundRect">
            <a:avLst>
              <a:gd name="adj" fmla="val 5322"/>
            </a:avLst>
          </a:prstGeom>
          <a:solidFill xmlns:a="http://schemas.openxmlformats.org/drawingml/2006/main">
            <a:srgbClr val="EAF4F1"/>
          </a:solidFill>
          <a:ln xmlns:a="http://schemas.openxmlformats.org/drawingml/2006/main" w="14288">
            <a:solidFill>
              <a:srgbClr val="387C78"/>
            </a:solidFill>
          </a:ln>
        </p:spPr>
      </p:sp>
      <p:sp>
        <p:nvSpPr>
          <p:cNvPr id="26" name="">
            <a:extLst xmlns:a="http://schemas.openxmlformats.org/drawingml/2006/main">
              <a:ext uri="{FF2B5EF4-FFF2-40B4-BE49-F238E27FC236}">
                <a16:creationId xmlns:a16="http://schemas.microsoft.com/office/drawing/2014/main" id="{506D0763-B969-4F5A-9618-1E957ADAB2F1}"/>
              </a:ext>
            </a:extLst>
          </p:cNvPr>
          <p:cNvSpPr>
            <a:spLocks xmlns:a="http://schemas.openxmlformats.org/drawingml/2006/main" noGrp="1"/>
          </p:cNvSpPr>
          <p:nvPr/>
        </p:nvSpPr>
        <p:spPr>
          <a:xfrm xmlns:a="http://schemas.openxmlformats.org/drawingml/2006/main">
            <a:off x="4726781" y="4475559"/>
            <a:ext cx="39053" cy="1073944"/>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347FE617-B22D-45B0-8FDE-8691FBE8C37D}"/>
              </a:ext>
            </a:extLst>
          </p:cNvPr>
          <p:cNvSpPr>
            <a:spLocks xmlns:a="http://schemas.openxmlformats.org/drawingml/2006/main" noGrp="1"/>
          </p:cNvSpPr>
          <p:nvPr/>
        </p:nvSpPr>
        <p:spPr>
          <a:xfrm xmlns:a="http://schemas.openxmlformats.org/drawingml/2006/main">
            <a:off x="4902518" y="4641533"/>
            <a:ext cx="624840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MCPツール</a:t>
            </a:r>
          </a:p>
        </p:txBody>
      </p:sp>
      <p:sp>
        <p:nvSpPr>
          <p:cNvPr id="28" name="">
            <a:extLst xmlns:a="http://schemas.openxmlformats.org/drawingml/2006/main">
              <a:ext uri="{FF2B5EF4-FFF2-40B4-BE49-F238E27FC236}">
                <a16:creationId xmlns:a16="http://schemas.microsoft.com/office/drawing/2014/main" id="{8982FD45-C45E-4240-99E8-74A1D8B5A890}"/>
              </a:ext>
            </a:extLst>
          </p:cNvPr>
          <p:cNvSpPr>
            <a:spLocks xmlns:a="http://schemas.openxmlformats.org/drawingml/2006/main" noGrp="1"/>
          </p:cNvSpPr>
          <p:nvPr/>
        </p:nvSpPr>
        <p:spPr>
          <a:xfrm xmlns:a="http://schemas.openxmlformats.org/drawingml/2006/main">
            <a:off x="4902518" y="5090636"/>
            <a:ext cx="624840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条件照合・計画の検査・出所つき検索・発行・保存</a:t>
            </a:r>
          </a:p>
        </p:txBody>
      </p:sp>
      <p:sp>
        <p:nvSpPr>
          <p:cNvPr id="29" name="node-record">
            <a:extLst xmlns:a="http://schemas.openxmlformats.org/drawingml/2006/main">
              <a:ext uri="{FF2B5EF4-FFF2-40B4-BE49-F238E27FC236}">
                <a16:creationId xmlns:a16="http://schemas.microsoft.com/office/drawing/2014/main" id="{904BC8BC-02B6-4D4C-951D-49B20D27EF42}"/>
              </a:ext>
            </a:extLst>
          </p:cNvPr>
          <p:cNvSpPr>
            <a:spLocks xmlns:a="http://schemas.openxmlformats.org/drawingml/2006/main" noGrp="1"/>
          </p:cNvSpPr>
          <p:nvPr/>
        </p:nvSpPr>
        <p:spPr>
          <a:xfrm xmlns:a="http://schemas.openxmlformats.org/drawingml/2006/main">
            <a:off x="870347" y="4475559"/>
            <a:ext cx="2733675" cy="1073944"/>
          </a:xfrm>
          <a:prstGeom xmlns:a="http://schemas.openxmlformats.org/drawingml/2006/main" prst="roundRect">
            <a:avLst>
              <a:gd name="adj" fmla="val 5322"/>
            </a:avLst>
          </a:prstGeom>
          <a:solidFill xmlns:a="http://schemas.openxmlformats.org/drawingml/2006/main">
            <a:srgbClr val="FFFFFF"/>
          </a:solidFill>
          <a:ln xmlns:a="http://schemas.openxmlformats.org/drawingml/2006/main" w="14288">
            <a:solidFill>
              <a:srgbClr val="A8BEC2"/>
            </a:solidFill>
          </a:ln>
        </p:spPr>
      </p:sp>
      <p:sp>
        <p:nvSpPr>
          <p:cNvPr id="30" name="">
            <a:extLst xmlns:a="http://schemas.openxmlformats.org/drawingml/2006/main">
              <a:ext uri="{FF2B5EF4-FFF2-40B4-BE49-F238E27FC236}">
                <a16:creationId xmlns:a16="http://schemas.microsoft.com/office/drawing/2014/main" id="{44110681-5858-4FB3-AB2B-8C7FDE71E951}"/>
              </a:ext>
            </a:extLst>
          </p:cNvPr>
          <p:cNvSpPr>
            <a:spLocks xmlns:a="http://schemas.openxmlformats.org/drawingml/2006/main" noGrp="1"/>
          </p:cNvSpPr>
          <p:nvPr/>
        </p:nvSpPr>
        <p:spPr>
          <a:xfrm xmlns:a="http://schemas.openxmlformats.org/drawingml/2006/main">
            <a:off x="870347" y="4475559"/>
            <a:ext cx="39053" cy="1073944"/>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20AEED2A-FE69-43B3-9AEE-F6481AE81600}"/>
              </a:ext>
            </a:extLst>
          </p:cNvPr>
          <p:cNvSpPr>
            <a:spLocks xmlns:a="http://schemas.openxmlformats.org/drawingml/2006/main" noGrp="1"/>
          </p:cNvSpPr>
          <p:nvPr/>
        </p:nvSpPr>
        <p:spPr>
          <a:xfrm xmlns:a="http://schemas.openxmlformats.org/drawingml/2006/main">
            <a:off x="1046083" y="4641533"/>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判断と結果の記録</a:t>
            </a:r>
          </a:p>
        </p:txBody>
      </p:sp>
      <p:sp>
        <p:nvSpPr>
          <p:cNvPr id="32" name="">
            <a:extLst xmlns:a="http://schemas.openxmlformats.org/drawingml/2006/main">
              <a:ext uri="{FF2B5EF4-FFF2-40B4-BE49-F238E27FC236}">
                <a16:creationId xmlns:a16="http://schemas.microsoft.com/office/drawing/2014/main" id="{E058D68A-529F-4540-9B26-142B5AE158E9}"/>
              </a:ext>
            </a:extLst>
          </p:cNvPr>
          <p:cNvSpPr>
            <a:spLocks xmlns:a="http://schemas.openxmlformats.org/drawingml/2006/main" noGrp="1"/>
          </p:cNvSpPr>
          <p:nvPr/>
        </p:nvSpPr>
        <p:spPr>
          <a:xfrm xmlns:a="http://schemas.openxmlformats.org/drawingml/2006/main">
            <a:off x="1046083" y="5090636"/>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あとから理由をたどる</a:t>
            </a:r>
          </a:p>
        </p:txBody>
      </p:sp>
      <p:cxnSp>
        <p:nvCxnSpPr>
          <p:cNvPr id="79" name=""/>
          <p:cNvCxnSpPr>
            <a:stCxn xmlns:a="http://schemas.openxmlformats.org/drawingml/2006/main" id="4" idx="3"/>
            <a:endCxn xmlns:a="http://schemas.openxmlformats.org/drawingml/2006/main" id="11" idx="1"/>
          </p:cNvCxnSpPr>
          <p:nvPr/>
        </p:nvCxnSpPr>
        <p:spPr>
          <a:xfrm xmlns:a="http://schemas.openxmlformats.org/drawingml/2006/main">
            <a:off x="3604022" y="2669382"/>
            <a:ext cx="1122759"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4" name="">
            <a:extLst xmlns:a="http://schemas.openxmlformats.org/drawingml/2006/main">
              <a:ext uri="{FF2B5EF4-FFF2-40B4-BE49-F238E27FC236}">
                <a16:creationId xmlns:a16="http://schemas.microsoft.com/office/drawing/2014/main" id="{06091C70-1973-4DBA-9EDF-76E73D14F2A7}"/>
              </a:ext>
            </a:extLst>
          </p:cNvPr>
          <p:cNvSpPr>
            <a:spLocks xmlns:a="http://schemas.openxmlformats.org/drawingml/2006/main" noGrp="1"/>
          </p:cNvSpPr>
          <p:nvPr/>
        </p:nvSpPr>
        <p:spPr>
          <a:xfrm xmlns:a="http://schemas.openxmlformats.org/drawingml/2006/main">
            <a:off x="3706535" y="2376488"/>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D1A6A8CC-D3EF-425D-ACAA-CF83FDD7E2B8}"/>
              </a:ext>
            </a:extLst>
          </p:cNvPr>
          <p:cNvSpPr>
            <a:spLocks xmlns:a="http://schemas.openxmlformats.org/drawingml/2006/main" noGrp="1"/>
          </p:cNvSpPr>
          <p:nvPr/>
        </p:nvSpPr>
        <p:spPr>
          <a:xfrm xmlns:a="http://schemas.openxmlformats.org/drawingml/2006/main">
            <a:off x="3706535" y="2366724"/>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質問・合意</a:t>
            </a:r>
          </a:p>
        </p:txBody>
      </p:sp>
      <p:cxnSp>
        <p:nvCxnSpPr>
          <p:cNvPr id="82" name=""/>
          <p:cNvCxnSpPr>
            <a:stCxn xmlns:a="http://schemas.openxmlformats.org/drawingml/2006/main" id="18" idx="1"/>
            <a:endCxn xmlns:a="http://schemas.openxmlformats.org/drawingml/2006/main" id="11" idx="3"/>
          </p:cNvCxnSpPr>
          <p:nvPr/>
        </p:nvCxnSpPr>
        <p:spPr>
          <a:xfrm xmlns:a="http://schemas.openxmlformats.org/drawingml/2006/main" flipH="1">
            <a:off x="7460456" y="2669382"/>
            <a:ext cx="1122760"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7" name="">
            <a:extLst xmlns:a="http://schemas.openxmlformats.org/drawingml/2006/main">
              <a:ext uri="{FF2B5EF4-FFF2-40B4-BE49-F238E27FC236}">
                <a16:creationId xmlns:a16="http://schemas.microsoft.com/office/drawing/2014/main" id="{2919ADC4-BE6D-4C33-8C62-A1FFA4C133B4}"/>
              </a:ext>
            </a:extLst>
          </p:cNvPr>
          <p:cNvSpPr>
            <a:spLocks xmlns:a="http://schemas.openxmlformats.org/drawingml/2006/main" noGrp="1"/>
          </p:cNvSpPr>
          <p:nvPr/>
        </p:nvSpPr>
        <p:spPr>
          <a:xfrm xmlns:a="http://schemas.openxmlformats.org/drawingml/2006/main">
            <a:off x="7562969" y="2376488"/>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DDFBD1B1-52CE-4A8F-9E32-CDD4FB318399}"/>
              </a:ext>
            </a:extLst>
          </p:cNvPr>
          <p:cNvSpPr>
            <a:spLocks xmlns:a="http://schemas.openxmlformats.org/drawingml/2006/main" noGrp="1"/>
          </p:cNvSpPr>
          <p:nvPr/>
        </p:nvSpPr>
        <p:spPr>
          <a:xfrm xmlns:a="http://schemas.openxmlformats.org/drawingml/2006/main">
            <a:off x="7562969" y="2366724"/>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手順を示す</a:t>
            </a:r>
          </a:p>
        </p:txBody>
      </p:sp>
      <p:cxnSp>
        <p:nvCxnSpPr>
          <p:cNvPr id="85" name=""/>
          <p:cNvCxnSpPr>
            <a:stCxn xmlns:a="http://schemas.openxmlformats.org/drawingml/2006/main" id="11" idx="2"/>
            <a:endCxn xmlns:a="http://schemas.openxmlformats.org/drawingml/2006/main" id="25" idx="0"/>
          </p:cNvCxnSpPr>
          <p:nvPr/>
        </p:nvCxnSpPr>
        <p:spPr>
          <a:xfrm xmlns:a="http://schemas.openxmlformats.org/drawingml/2006/main">
            <a:off x="6093619" y="3352801"/>
            <a:ext cx="1928217" cy="1122758"/>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0" name="">
            <a:extLst xmlns:a="http://schemas.openxmlformats.org/drawingml/2006/main">
              <a:ext uri="{FF2B5EF4-FFF2-40B4-BE49-F238E27FC236}">
                <a16:creationId xmlns:a16="http://schemas.microsoft.com/office/drawing/2014/main" id="{6F1E36AC-DB21-4F09-B2A1-3FB63470A507}"/>
              </a:ext>
            </a:extLst>
          </p:cNvPr>
          <p:cNvSpPr>
            <a:spLocks xmlns:a="http://schemas.openxmlformats.org/drawingml/2006/main" noGrp="1"/>
          </p:cNvSpPr>
          <p:nvPr/>
        </p:nvSpPr>
        <p:spPr>
          <a:xfrm xmlns:a="http://schemas.openxmlformats.org/drawingml/2006/main">
            <a:off x="5974020" y="3621286"/>
            <a:ext cx="216741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DF691963-CDB3-48D2-BE92-119E6D104E8B}"/>
              </a:ext>
            </a:extLst>
          </p:cNvPr>
          <p:cNvSpPr>
            <a:spLocks xmlns:a="http://schemas.openxmlformats.org/drawingml/2006/main" noGrp="1"/>
          </p:cNvSpPr>
          <p:nvPr/>
        </p:nvSpPr>
        <p:spPr>
          <a:xfrm xmlns:a="http://schemas.openxmlformats.org/drawingml/2006/main">
            <a:off x="5974020" y="3611523"/>
            <a:ext cx="216741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材料を受け取り、処理を依頼</a:t>
            </a:r>
          </a:p>
        </p:txBody>
      </p:sp>
      <p:cxnSp>
        <p:nvCxnSpPr>
          <p:cNvPr id="88" name=""/>
          <p:cNvCxnSpPr>
            <a:stCxn xmlns:a="http://schemas.openxmlformats.org/drawingml/2006/main" id="25" idx="1"/>
            <a:endCxn xmlns:a="http://schemas.openxmlformats.org/drawingml/2006/main" id="29" idx="3"/>
          </p:cNvCxnSpPr>
          <p:nvPr/>
        </p:nvCxnSpPr>
        <p:spPr>
          <a:xfrm xmlns:a="http://schemas.openxmlformats.org/drawingml/2006/main" flipH="1">
            <a:off x="3604022" y="5012531"/>
            <a:ext cx="1122759"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3" name="">
            <a:extLst xmlns:a="http://schemas.openxmlformats.org/drawingml/2006/main">
              <a:ext uri="{FF2B5EF4-FFF2-40B4-BE49-F238E27FC236}">
                <a16:creationId xmlns:a16="http://schemas.microsoft.com/office/drawing/2014/main" id="{B2C515A1-DA2F-4333-865B-E6601A247B08}"/>
              </a:ext>
            </a:extLst>
          </p:cNvPr>
          <p:cNvSpPr>
            <a:spLocks xmlns:a="http://schemas.openxmlformats.org/drawingml/2006/main" noGrp="1"/>
          </p:cNvSpPr>
          <p:nvPr/>
        </p:nvSpPr>
        <p:spPr>
          <a:xfrm xmlns:a="http://schemas.openxmlformats.org/drawingml/2006/main">
            <a:off x="3940850" y="4719638"/>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AF0FDEBC-F942-418A-9940-8258FBBD62DA}"/>
              </a:ext>
            </a:extLst>
          </p:cNvPr>
          <p:cNvSpPr>
            <a:spLocks xmlns:a="http://schemas.openxmlformats.org/drawingml/2006/main" noGrp="1"/>
          </p:cNvSpPr>
          <p:nvPr/>
        </p:nvSpPr>
        <p:spPr>
          <a:xfrm xmlns:a="http://schemas.openxmlformats.org/drawingml/2006/main">
            <a:off x="3940850" y="4709874"/>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保存</a:t>
            </a:r>
          </a:p>
        </p:txBody>
      </p:sp>
      <p:sp>
        <p:nvSpPr>
          <p:cNvPr id="45" name="">
            <a:extLst xmlns:a="http://schemas.openxmlformats.org/drawingml/2006/main">
              <a:ext uri="{FF2B5EF4-FFF2-40B4-BE49-F238E27FC236}">
                <a16:creationId xmlns:a16="http://schemas.microsoft.com/office/drawing/2014/main" id="{6FEEFDA6-DF0A-4349-87CC-207925136E54}"/>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46" name="">
            <a:extLst xmlns:a="http://schemas.openxmlformats.org/drawingml/2006/main">
              <a:ext uri="{FF2B5EF4-FFF2-40B4-BE49-F238E27FC236}">
                <a16:creationId xmlns:a16="http://schemas.microsoft.com/office/drawing/2014/main" id="{5FC7F535-4B3F-4AAB-8C84-54A6C6A02DF2}"/>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02 / 14</a:t>
            </a:r>
          </a:p>
        </p:txBody>
      </p:sp>
    </p:spTree>
    <p:extLst>
      <p:ext uri="{BB962C8B-B14F-4D97-AF65-F5344CB8AC3E}">
        <p14:creationId xmlns:p14="http://schemas.microsoft.com/office/powerpoint/2010/main" val="979991313"/>
      </p:ext>
    </p:extLst>
  </p:cSld>
</p:sld>
</file>

<file path=ppt/slides/slide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8" name="">
            <a:extLst xmlns:a="http://schemas.openxmlformats.org/drawingml/2006/main">
              <a:ext uri="{FF2B5EF4-FFF2-40B4-BE49-F238E27FC236}">
                <a16:creationId xmlns:a16="http://schemas.microsoft.com/office/drawing/2014/main" id="{586FF47A-D21A-43ED-9ADB-630174A2CE2C}"/>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知識の資料整理</a:t>
            </a:r>
          </a:p>
        </p:txBody>
      </p:sp>
      <p:sp>
        <p:nvSpPr>
          <p:cNvPr id="2" name="">
            <a:extLst xmlns:a="http://schemas.openxmlformats.org/drawingml/2006/main">
              <a:ext uri="{FF2B5EF4-FFF2-40B4-BE49-F238E27FC236}">
                <a16:creationId xmlns:a16="http://schemas.microsoft.com/office/drawing/2014/main" id="{3A9E8EED-BBF3-49CE-A8F2-AB6A1F2CA60E}"/>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上位概念・媒体・今回の条件</a:t>
            </a:r>
          </a:p>
        </p:txBody>
      </p:sp>
      <p:sp>
        <p:nvSpPr>
          <p:cNvPr id="3" name="">
            <a:extLst xmlns:a="http://schemas.openxmlformats.org/drawingml/2006/main">
              <a:ext uri="{FF2B5EF4-FFF2-40B4-BE49-F238E27FC236}">
                <a16:creationId xmlns:a16="http://schemas.microsoft.com/office/drawing/2014/main" id="{7A43A6D2-3407-41A0-8E2B-7530213D54F1}"/>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資料の粒度と、個別ナレッジの中身を分けて保管します。</a:t>
            </a:r>
          </a:p>
        </p:txBody>
      </p:sp>
      <p:sp>
        <p:nvSpPr>
          <p:cNvPr id="4" name="node-l0">
            <a:extLst xmlns:a="http://schemas.openxmlformats.org/drawingml/2006/main">
              <a:ext uri="{FF2B5EF4-FFF2-40B4-BE49-F238E27FC236}">
                <a16:creationId xmlns:a16="http://schemas.microsoft.com/office/drawing/2014/main" id="{EB42709F-232F-4960-B4B4-465868FCF385}"/>
              </a:ext>
            </a:extLst>
          </p:cNvPr>
          <p:cNvSpPr>
            <a:spLocks xmlns:a="http://schemas.openxmlformats.org/drawingml/2006/main" noGrp="1"/>
          </p:cNvSpPr>
          <p:nvPr/>
        </p:nvSpPr>
        <p:spPr>
          <a:xfrm xmlns:a="http://schemas.openxmlformats.org/drawingml/2006/main">
            <a:off x="919163" y="2034778"/>
            <a:ext cx="4295775" cy="859155"/>
          </a:xfrm>
          <a:prstGeom xmlns:a="http://schemas.openxmlformats.org/drawingml/2006/main" prst="roundRect">
            <a:avLst>
              <a:gd name="adj" fmla="val 6652"/>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22313D53-D470-446A-BF0F-229232C1682C}"/>
              </a:ext>
            </a:extLst>
          </p:cNvPr>
          <p:cNvSpPr>
            <a:spLocks xmlns:a="http://schemas.openxmlformats.org/drawingml/2006/main" noGrp="1"/>
          </p:cNvSpPr>
          <p:nvPr/>
        </p:nvSpPr>
        <p:spPr>
          <a:xfrm xmlns:a="http://schemas.openxmlformats.org/drawingml/2006/main">
            <a:off x="919163" y="2034778"/>
            <a:ext cx="39053" cy="859155"/>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72B31397-B58F-474C-8E0C-6D602C8BE0B4}"/>
              </a:ext>
            </a:extLst>
          </p:cNvPr>
          <p:cNvSpPr>
            <a:spLocks xmlns:a="http://schemas.openxmlformats.org/drawingml/2006/main" noGrp="1"/>
          </p:cNvSpPr>
          <p:nvPr/>
        </p:nvSpPr>
        <p:spPr>
          <a:xfrm xmlns:a="http://schemas.openxmlformats.org/drawingml/2006/main">
            <a:off x="1094899" y="2093357"/>
            <a:ext cx="39540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L0 共通の考え方</a:t>
            </a:r>
          </a:p>
        </p:txBody>
      </p:sp>
      <p:sp>
        <p:nvSpPr>
          <p:cNvPr id="7" name="">
            <a:extLst xmlns:a="http://schemas.openxmlformats.org/drawingml/2006/main">
              <a:ext uri="{FF2B5EF4-FFF2-40B4-BE49-F238E27FC236}">
                <a16:creationId xmlns:a16="http://schemas.microsoft.com/office/drawing/2014/main" id="{DFEDD5B8-736C-4223-B798-5837933BFDA6}"/>
              </a:ext>
            </a:extLst>
          </p:cNvPr>
          <p:cNvSpPr>
            <a:spLocks xmlns:a="http://schemas.openxmlformats.org/drawingml/2006/main" noGrp="1"/>
          </p:cNvSpPr>
          <p:nvPr/>
        </p:nvSpPr>
        <p:spPr>
          <a:xfrm xmlns:a="http://schemas.openxmlformats.org/drawingml/2006/main">
            <a:off x="1094899" y="2542461"/>
            <a:ext cx="39540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媒体をまたぐ判断の土台</a:t>
            </a:r>
          </a:p>
        </p:txBody>
      </p:sp>
      <p:sp>
        <p:nvSpPr>
          <p:cNvPr id="8" name="node-l1">
            <a:extLst xmlns:a="http://schemas.openxmlformats.org/drawingml/2006/main">
              <a:ext uri="{FF2B5EF4-FFF2-40B4-BE49-F238E27FC236}">
                <a16:creationId xmlns:a16="http://schemas.microsoft.com/office/drawing/2014/main" id="{16C2B997-B051-4B14-B995-86B56A79EC16}"/>
              </a:ext>
            </a:extLst>
          </p:cNvPr>
          <p:cNvSpPr>
            <a:spLocks xmlns:a="http://schemas.openxmlformats.org/drawingml/2006/main" noGrp="1"/>
          </p:cNvSpPr>
          <p:nvPr/>
        </p:nvSpPr>
        <p:spPr>
          <a:xfrm xmlns:a="http://schemas.openxmlformats.org/drawingml/2006/main">
            <a:off x="1212056" y="3499247"/>
            <a:ext cx="4002881" cy="859155"/>
          </a:xfrm>
          <a:prstGeom xmlns:a="http://schemas.openxmlformats.org/drawingml/2006/main" prst="roundRect">
            <a:avLst>
              <a:gd name="adj" fmla="val 6652"/>
            </a:avLst>
          </a:prstGeom>
          <a:solidFill xmlns:a="http://schemas.openxmlformats.org/drawingml/2006/main">
            <a:srgbClr val="EFF4F6"/>
          </a:solidFill>
          <a:ln xmlns:a="http://schemas.openxmlformats.org/drawingml/2006/main" w="14288">
            <a:solidFill>
              <a:srgbClr val="638593"/>
            </a:solidFill>
          </a:ln>
        </p:spPr>
      </p:sp>
      <p:sp>
        <p:nvSpPr>
          <p:cNvPr id="9" name="">
            <a:extLst xmlns:a="http://schemas.openxmlformats.org/drawingml/2006/main">
              <a:ext uri="{FF2B5EF4-FFF2-40B4-BE49-F238E27FC236}">
                <a16:creationId xmlns:a16="http://schemas.microsoft.com/office/drawing/2014/main" id="{59CED54F-D4BD-4650-9959-01D0D0E87076}"/>
              </a:ext>
            </a:extLst>
          </p:cNvPr>
          <p:cNvSpPr>
            <a:spLocks xmlns:a="http://schemas.openxmlformats.org/drawingml/2006/main" noGrp="1"/>
          </p:cNvSpPr>
          <p:nvPr/>
        </p:nvSpPr>
        <p:spPr>
          <a:xfrm xmlns:a="http://schemas.openxmlformats.org/drawingml/2006/main">
            <a:off x="1212056" y="3499247"/>
            <a:ext cx="39053" cy="859155"/>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1589AB25-17E1-4CD8-A294-81792A5FBC15}"/>
              </a:ext>
            </a:extLst>
          </p:cNvPr>
          <p:cNvSpPr>
            <a:spLocks xmlns:a="http://schemas.openxmlformats.org/drawingml/2006/main" noGrp="1"/>
          </p:cNvSpPr>
          <p:nvPr/>
        </p:nvSpPr>
        <p:spPr>
          <a:xfrm xmlns:a="http://schemas.openxmlformats.org/drawingml/2006/main">
            <a:off x="1387793" y="3557826"/>
            <a:ext cx="366117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L1 媒体ごとの判断</a:t>
            </a:r>
          </a:p>
        </p:txBody>
      </p:sp>
      <p:sp>
        <p:nvSpPr>
          <p:cNvPr id="11" name="">
            <a:extLst xmlns:a="http://schemas.openxmlformats.org/drawingml/2006/main">
              <a:ext uri="{FF2B5EF4-FFF2-40B4-BE49-F238E27FC236}">
                <a16:creationId xmlns:a16="http://schemas.microsoft.com/office/drawing/2014/main" id="{5AAB4718-832B-486E-930D-2961833EB56B}"/>
              </a:ext>
            </a:extLst>
          </p:cNvPr>
          <p:cNvSpPr>
            <a:spLocks xmlns:a="http://schemas.openxmlformats.org/drawingml/2006/main" noGrp="1"/>
          </p:cNvSpPr>
          <p:nvPr/>
        </p:nvSpPr>
        <p:spPr>
          <a:xfrm xmlns:a="http://schemas.openxmlformats.org/drawingml/2006/main">
            <a:off x="1387793" y="4006929"/>
            <a:ext cx="366117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YouTube・LP・LINE等の違い</a:t>
            </a:r>
          </a:p>
        </p:txBody>
      </p:sp>
      <p:sp>
        <p:nvSpPr>
          <p:cNvPr id="12" name="node-l2">
            <a:extLst xmlns:a="http://schemas.openxmlformats.org/drawingml/2006/main">
              <a:ext uri="{FF2B5EF4-FFF2-40B4-BE49-F238E27FC236}">
                <a16:creationId xmlns:a16="http://schemas.microsoft.com/office/drawing/2014/main" id="{40A1BD92-F1C4-4550-B292-539EE9615BBF}"/>
              </a:ext>
            </a:extLst>
          </p:cNvPr>
          <p:cNvSpPr>
            <a:spLocks xmlns:a="http://schemas.openxmlformats.org/drawingml/2006/main" noGrp="1"/>
          </p:cNvSpPr>
          <p:nvPr/>
        </p:nvSpPr>
        <p:spPr>
          <a:xfrm xmlns:a="http://schemas.openxmlformats.org/drawingml/2006/main">
            <a:off x="1504950" y="4963716"/>
            <a:ext cx="3709987" cy="859155"/>
          </a:xfrm>
          <a:prstGeom xmlns:a="http://schemas.openxmlformats.org/drawingml/2006/main" prst="roundRect">
            <a:avLst>
              <a:gd name="adj" fmla="val 6652"/>
            </a:avLst>
          </a:prstGeom>
          <a:solidFill xmlns:a="http://schemas.openxmlformats.org/drawingml/2006/main">
            <a:srgbClr val="EFF4F6"/>
          </a:solidFill>
          <a:ln xmlns:a="http://schemas.openxmlformats.org/drawingml/2006/main" w="14288">
            <a:solidFill>
              <a:srgbClr val="638593"/>
            </a:solidFill>
          </a:ln>
        </p:spPr>
      </p:sp>
      <p:sp>
        <p:nvSpPr>
          <p:cNvPr id="13" name="">
            <a:extLst xmlns:a="http://schemas.openxmlformats.org/drawingml/2006/main">
              <a:ext uri="{FF2B5EF4-FFF2-40B4-BE49-F238E27FC236}">
                <a16:creationId xmlns:a16="http://schemas.microsoft.com/office/drawing/2014/main" id="{5C9F42FF-F983-496D-85F2-BE3A4A0465D2}"/>
              </a:ext>
            </a:extLst>
          </p:cNvPr>
          <p:cNvSpPr>
            <a:spLocks xmlns:a="http://schemas.openxmlformats.org/drawingml/2006/main" noGrp="1"/>
          </p:cNvSpPr>
          <p:nvPr/>
        </p:nvSpPr>
        <p:spPr>
          <a:xfrm xmlns:a="http://schemas.openxmlformats.org/drawingml/2006/main">
            <a:off x="1504950" y="4963716"/>
            <a:ext cx="39053" cy="859155"/>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2DD62BF2-BCBC-4C78-A56C-2C14710EFFBD}"/>
              </a:ext>
            </a:extLst>
          </p:cNvPr>
          <p:cNvSpPr>
            <a:spLocks xmlns:a="http://schemas.openxmlformats.org/drawingml/2006/main" noGrp="1"/>
          </p:cNvSpPr>
          <p:nvPr/>
        </p:nvSpPr>
        <p:spPr>
          <a:xfrm xmlns:a="http://schemas.openxmlformats.org/drawingml/2006/main">
            <a:off x="1680686" y="5022294"/>
            <a:ext cx="3368278"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L2 今回の案件条件</a:t>
            </a:r>
          </a:p>
        </p:txBody>
      </p:sp>
      <p:sp>
        <p:nvSpPr>
          <p:cNvPr id="15" name="">
            <a:extLst xmlns:a="http://schemas.openxmlformats.org/drawingml/2006/main">
              <a:ext uri="{FF2B5EF4-FFF2-40B4-BE49-F238E27FC236}">
                <a16:creationId xmlns:a16="http://schemas.microsoft.com/office/drawing/2014/main" id="{5343C49C-76C1-4BBB-84C2-9A19C19D9EE6}"/>
              </a:ext>
            </a:extLst>
          </p:cNvPr>
          <p:cNvSpPr>
            <a:spLocks xmlns:a="http://schemas.openxmlformats.org/drawingml/2006/main" noGrp="1"/>
          </p:cNvSpPr>
          <p:nvPr/>
        </p:nvSpPr>
        <p:spPr>
          <a:xfrm xmlns:a="http://schemas.openxmlformats.org/drawingml/2006/main">
            <a:off x="1680686" y="5471398"/>
            <a:ext cx="3368278"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対象・商品・目的の具体化</a:t>
            </a:r>
          </a:p>
        </p:txBody>
      </p:sp>
      <p:sp>
        <p:nvSpPr>
          <p:cNvPr id="16" name="node-entry">
            <a:extLst xmlns:a="http://schemas.openxmlformats.org/drawingml/2006/main">
              <a:ext uri="{FF2B5EF4-FFF2-40B4-BE49-F238E27FC236}">
                <a16:creationId xmlns:a16="http://schemas.microsoft.com/office/drawing/2014/main" id="{C0A98506-DDB4-4450-9340-77FBBF03B3F6}"/>
              </a:ext>
            </a:extLst>
          </p:cNvPr>
          <p:cNvSpPr>
            <a:spLocks xmlns:a="http://schemas.openxmlformats.org/drawingml/2006/main" noGrp="1"/>
          </p:cNvSpPr>
          <p:nvPr/>
        </p:nvSpPr>
        <p:spPr>
          <a:xfrm xmlns:a="http://schemas.openxmlformats.org/drawingml/2006/main">
            <a:off x="6923484" y="2034778"/>
            <a:ext cx="4344591" cy="2147887"/>
          </a:xfrm>
          <a:prstGeom xmlns:a="http://schemas.openxmlformats.org/drawingml/2006/main" prst="roundRect">
            <a:avLst>
              <a:gd name="adj" fmla="val 2661"/>
            </a:avLst>
          </a:prstGeom>
          <a:solidFill xmlns:a="http://schemas.openxmlformats.org/drawingml/2006/main">
            <a:srgbClr val="FFFFFF"/>
          </a:solidFill>
          <a:ln xmlns:a="http://schemas.openxmlformats.org/drawingml/2006/main" w="14288">
            <a:solidFill>
              <a:srgbClr val="A8BEC2"/>
            </a:solidFill>
          </a:ln>
        </p:spPr>
      </p:sp>
      <p:sp>
        <p:nvSpPr>
          <p:cNvPr id="17" name="">
            <a:extLst xmlns:a="http://schemas.openxmlformats.org/drawingml/2006/main">
              <a:ext uri="{FF2B5EF4-FFF2-40B4-BE49-F238E27FC236}">
                <a16:creationId xmlns:a16="http://schemas.microsoft.com/office/drawing/2014/main" id="{FEA13E17-C0AC-49D8-83D5-20F5D49BD299}"/>
              </a:ext>
            </a:extLst>
          </p:cNvPr>
          <p:cNvSpPr>
            <a:spLocks xmlns:a="http://schemas.openxmlformats.org/drawingml/2006/main" noGrp="1"/>
          </p:cNvSpPr>
          <p:nvPr/>
        </p:nvSpPr>
        <p:spPr>
          <a:xfrm xmlns:a="http://schemas.openxmlformats.org/drawingml/2006/main">
            <a:off x="6923484" y="2034778"/>
            <a:ext cx="39053" cy="2147887"/>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67E22ABA-92CB-4385-B314-50B3F65DE756}"/>
              </a:ext>
            </a:extLst>
          </p:cNvPr>
          <p:cNvSpPr>
            <a:spLocks xmlns:a="http://schemas.openxmlformats.org/drawingml/2006/main" noGrp="1"/>
          </p:cNvSpPr>
          <p:nvPr/>
        </p:nvSpPr>
        <p:spPr>
          <a:xfrm xmlns:a="http://schemas.openxmlformats.org/drawingml/2006/main">
            <a:off x="6962537" y="1732121"/>
            <a:ext cx="4344591"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例：B1 同じ出発点</a:t>
            </a:r>
          </a:p>
        </p:txBody>
      </p:sp>
      <p:sp>
        <p:nvSpPr>
          <p:cNvPr id="19" name="">
            <a:extLst xmlns:a="http://schemas.openxmlformats.org/drawingml/2006/main">
              <a:ext uri="{FF2B5EF4-FFF2-40B4-BE49-F238E27FC236}">
                <a16:creationId xmlns:a16="http://schemas.microsoft.com/office/drawing/2014/main" id="{4AF93F97-8EA0-4CDE-A7FD-14946F0BADC6}"/>
              </a:ext>
            </a:extLst>
          </p:cNvPr>
          <p:cNvSpPr>
            <a:spLocks xmlns:a="http://schemas.openxmlformats.org/drawingml/2006/main" noGrp="1"/>
          </p:cNvSpPr>
          <p:nvPr/>
        </p:nvSpPr>
        <p:spPr>
          <a:xfrm xmlns:a="http://schemas.openxmlformats.org/drawingml/2006/main">
            <a:off x="7099221" y="2210514"/>
            <a:ext cx="400288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個別ナレッジの中身</a:t>
            </a:r>
          </a:p>
        </p:txBody>
      </p:sp>
      <p:sp>
        <p:nvSpPr>
          <p:cNvPr id="20" name="">
            <a:extLst xmlns:a="http://schemas.openxmlformats.org/drawingml/2006/main">
              <a:ext uri="{FF2B5EF4-FFF2-40B4-BE49-F238E27FC236}">
                <a16:creationId xmlns:a16="http://schemas.microsoft.com/office/drawing/2014/main" id="{4D7A0F71-8C72-46DE-AC9F-1A6D14C3A62F}"/>
              </a:ext>
            </a:extLst>
          </p:cNvPr>
          <p:cNvSpPr>
            <a:spLocks xmlns:a="http://schemas.openxmlformats.org/drawingml/2006/main" noGrp="1"/>
          </p:cNvSpPr>
          <p:nvPr/>
        </p:nvSpPr>
        <p:spPr>
          <a:xfrm xmlns:a="http://schemas.openxmlformats.org/drawingml/2006/main">
            <a:off x="7099221" y="2659618"/>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原文：何と言っているか</a:t>
            </a:r>
          </a:p>
        </p:txBody>
      </p:sp>
      <p:sp>
        <p:nvSpPr>
          <p:cNvPr id="21" name="">
            <a:extLst xmlns:a="http://schemas.openxmlformats.org/drawingml/2006/main">
              <a:ext uri="{FF2B5EF4-FFF2-40B4-BE49-F238E27FC236}">
                <a16:creationId xmlns:a16="http://schemas.microsoft.com/office/drawing/2014/main" id="{B7647C1C-B8CE-404C-B3A3-A2096B677683}"/>
              </a:ext>
            </a:extLst>
          </p:cNvPr>
          <p:cNvSpPr>
            <a:spLocks xmlns:a="http://schemas.openxmlformats.org/drawingml/2006/main" noGrp="1"/>
          </p:cNvSpPr>
          <p:nvPr/>
        </p:nvSpPr>
        <p:spPr>
          <a:xfrm xmlns:a="http://schemas.openxmlformats.org/drawingml/2006/main">
            <a:off x="7099221" y="2923223"/>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理由：なぜそう判断するか</a:t>
            </a:r>
          </a:p>
        </p:txBody>
      </p:sp>
      <p:sp>
        <p:nvSpPr>
          <p:cNvPr id="22" name="">
            <a:extLst xmlns:a="http://schemas.openxmlformats.org/drawingml/2006/main">
              <a:ext uri="{FF2B5EF4-FFF2-40B4-BE49-F238E27FC236}">
                <a16:creationId xmlns:a16="http://schemas.microsoft.com/office/drawing/2014/main" id="{B6B053CE-3B45-4EA4-AA9C-BCBBEE8CF5E5}"/>
              </a:ext>
            </a:extLst>
          </p:cNvPr>
          <p:cNvSpPr>
            <a:spLocks xmlns:a="http://schemas.openxmlformats.org/drawingml/2006/main" noGrp="1"/>
          </p:cNvSpPr>
          <p:nvPr/>
        </p:nvSpPr>
        <p:spPr>
          <a:xfrm xmlns:a="http://schemas.openxmlformats.org/drawingml/2006/main">
            <a:off x="7099221" y="3186827"/>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条件：いつ使い、いつ避けるか</a:t>
            </a:r>
          </a:p>
        </p:txBody>
      </p:sp>
      <p:sp>
        <p:nvSpPr>
          <p:cNvPr id="23" name="">
            <a:extLst xmlns:a="http://schemas.openxmlformats.org/drawingml/2006/main">
              <a:ext uri="{FF2B5EF4-FFF2-40B4-BE49-F238E27FC236}">
                <a16:creationId xmlns:a16="http://schemas.microsoft.com/office/drawing/2014/main" id="{C4990D35-A82C-4891-8C4A-480860FA6B90}"/>
              </a:ext>
            </a:extLst>
          </p:cNvPr>
          <p:cNvSpPr>
            <a:spLocks xmlns:a="http://schemas.openxmlformats.org/drawingml/2006/main" noGrp="1"/>
          </p:cNvSpPr>
          <p:nvPr/>
        </p:nvSpPr>
        <p:spPr>
          <a:xfrm xmlns:a="http://schemas.openxmlformats.org/drawingml/2006/main">
            <a:off x="7099221" y="3450431"/>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出所：どこから得た知識か</a:t>
            </a:r>
          </a:p>
        </p:txBody>
      </p:sp>
      <p:sp>
        <p:nvSpPr>
          <p:cNvPr id="24" name="">
            <a:extLst xmlns:a="http://schemas.openxmlformats.org/drawingml/2006/main">
              <a:ext uri="{FF2B5EF4-FFF2-40B4-BE49-F238E27FC236}">
                <a16:creationId xmlns:a16="http://schemas.microsoft.com/office/drawing/2014/main" id="{A2A95A7D-7C8D-48F7-9B34-FC3EBEA2AF21}"/>
              </a:ext>
            </a:extLst>
          </p:cNvPr>
          <p:cNvSpPr>
            <a:spLocks xmlns:a="http://schemas.openxmlformats.org/drawingml/2006/main" noGrp="1"/>
          </p:cNvSpPr>
          <p:nvPr/>
        </p:nvSpPr>
        <p:spPr>
          <a:xfrm xmlns:a="http://schemas.openxmlformats.org/drawingml/2006/main">
            <a:off x="7099221" y="3714036"/>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状態：確認済みか、未確認か</a:t>
            </a:r>
          </a:p>
        </p:txBody>
      </p:sp>
      <p:sp>
        <p:nvSpPr>
          <p:cNvPr id="25" name="node-hypothesis">
            <a:extLst xmlns:a="http://schemas.openxmlformats.org/drawingml/2006/main">
              <a:ext uri="{FF2B5EF4-FFF2-40B4-BE49-F238E27FC236}">
                <a16:creationId xmlns:a16="http://schemas.microsoft.com/office/drawing/2014/main" id="{1E132858-D919-4D43-82BB-A6C135B326B9}"/>
              </a:ext>
            </a:extLst>
          </p:cNvPr>
          <p:cNvSpPr>
            <a:spLocks xmlns:a="http://schemas.openxmlformats.org/drawingml/2006/main" noGrp="1"/>
          </p:cNvSpPr>
          <p:nvPr/>
        </p:nvSpPr>
        <p:spPr>
          <a:xfrm xmlns:a="http://schemas.openxmlformats.org/drawingml/2006/main">
            <a:off x="6923484" y="4573191"/>
            <a:ext cx="4344591" cy="859155"/>
          </a:xfrm>
          <a:prstGeom xmlns:a="http://schemas.openxmlformats.org/drawingml/2006/main" prst="roundRect">
            <a:avLst>
              <a:gd name="adj" fmla="val 6652"/>
            </a:avLst>
          </a:prstGeom>
          <a:solidFill xmlns:a="http://schemas.openxmlformats.org/drawingml/2006/main">
            <a:srgbClr val="F5F5F2"/>
          </a:solidFill>
          <a:ln xmlns:a="http://schemas.openxmlformats.org/drawingml/2006/main" w="14288">
            <a:solidFill>
              <a:srgbClr val="A6AAA7"/>
            </a:solidFill>
            <a:prstDash val="dash"/>
          </a:ln>
        </p:spPr>
      </p:sp>
      <p:sp>
        <p:nvSpPr>
          <p:cNvPr id="26" name="">
            <a:extLst xmlns:a="http://schemas.openxmlformats.org/drawingml/2006/main">
              <a:ext uri="{FF2B5EF4-FFF2-40B4-BE49-F238E27FC236}">
                <a16:creationId xmlns:a16="http://schemas.microsoft.com/office/drawing/2014/main" id="{26AB49DD-BE4A-45B0-A628-8A7CAA4D614C}"/>
              </a:ext>
            </a:extLst>
          </p:cNvPr>
          <p:cNvSpPr>
            <a:spLocks xmlns:a="http://schemas.openxmlformats.org/drawingml/2006/main" noGrp="1"/>
          </p:cNvSpPr>
          <p:nvPr/>
        </p:nvSpPr>
        <p:spPr>
          <a:xfrm xmlns:a="http://schemas.openxmlformats.org/drawingml/2006/main">
            <a:off x="6923484" y="4573191"/>
            <a:ext cx="39053" cy="859155"/>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463EE027-71B1-450E-93BB-12D3B6F546EF}"/>
              </a:ext>
            </a:extLst>
          </p:cNvPr>
          <p:cNvSpPr>
            <a:spLocks xmlns:a="http://schemas.openxmlformats.org/drawingml/2006/main" noGrp="1"/>
          </p:cNvSpPr>
          <p:nvPr/>
        </p:nvSpPr>
        <p:spPr>
          <a:xfrm xmlns:a="http://schemas.openxmlformats.org/drawingml/2006/main">
            <a:off x="7099221" y="4631769"/>
            <a:ext cx="400288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仮説は、別の棚</a:t>
            </a:r>
          </a:p>
        </p:txBody>
      </p:sp>
      <p:sp>
        <p:nvSpPr>
          <p:cNvPr id="28" name="">
            <a:extLst xmlns:a="http://schemas.openxmlformats.org/drawingml/2006/main">
              <a:ext uri="{FF2B5EF4-FFF2-40B4-BE49-F238E27FC236}">
                <a16:creationId xmlns:a16="http://schemas.microsoft.com/office/drawing/2014/main" id="{96393F7A-3EFE-4F71-81CD-DF4577FCB2A9}"/>
              </a:ext>
            </a:extLst>
          </p:cNvPr>
          <p:cNvSpPr>
            <a:spLocks xmlns:a="http://schemas.openxmlformats.org/drawingml/2006/main" noGrp="1"/>
          </p:cNvSpPr>
          <p:nvPr/>
        </p:nvSpPr>
        <p:spPr>
          <a:xfrm xmlns:a="http://schemas.openxmlformats.org/drawingml/2006/main">
            <a:off x="7099221" y="5080873"/>
            <a:ext cx="40028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整理案を承認済みの原則にしない</a:t>
            </a:r>
          </a:p>
        </p:txBody>
      </p:sp>
      <p:cxnSp>
        <p:nvCxnSpPr>
          <p:cNvPr id="66" name=""/>
          <p:cNvCxnSpPr>
            <a:stCxn xmlns:a="http://schemas.openxmlformats.org/drawingml/2006/main" id="4" idx="2"/>
            <a:endCxn xmlns:a="http://schemas.openxmlformats.org/drawingml/2006/main" id="8" idx="0"/>
          </p:cNvCxnSpPr>
          <p:nvPr/>
        </p:nvCxnSpPr>
        <p:spPr>
          <a:xfrm xmlns:a="http://schemas.openxmlformats.org/drawingml/2006/main">
            <a:off x="3067051" y="2893933"/>
            <a:ext cx="146446" cy="605314"/>
          </a:xfrm>
          <a:prstGeom xmlns:a="http://schemas.openxmlformats.org/drawingml/2006/main" prst="straightConnector1">
            <a:avLst/>
          </a:prstGeom>
          <a:ln xmlns:a="http://schemas.openxmlformats.org/drawingml/2006/main" w="19050">
            <a:solidFill>
              <a:srgbClr val="9AA8A8"/>
            </a:solidFill>
            <a:prstDash val="dash"/>
            <a:tailEnd type="arrow" w="sm" len="sm"/>
          </a:ln>
        </p:spPr>
      </p:cxnSp>
      <p:sp>
        <p:nvSpPr>
          <p:cNvPr id="30" name="">
            <a:extLst xmlns:a="http://schemas.openxmlformats.org/drawingml/2006/main">
              <a:ext uri="{FF2B5EF4-FFF2-40B4-BE49-F238E27FC236}">
                <a16:creationId xmlns:a16="http://schemas.microsoft.com/office/drawing/2014/main" id="{2309F86A-8D34-4883-A8AF-CA734ACCCBEF}"/>
              </a:ext>
            </a:extLst>
          </p:cNvPr>
          <p:cNvSpPr>
            <a:spLocks xmlns:a="http://schemas.openxmlformats.org/drawingml/2006/main" noGrp="1"/>
          </p:cNvSpPr>
          <p:nvPr/>
        </p:nvSpPr>
        <p:spPr>
          <a:xfrm xmlns:a="http://schemas.openxmlformats.org/drawingml/2006/main">
            <a:off x="2525197" y="2903696"/>
            <a:ext cx="123015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427D6771-F4A1-4EC1-98FA-A4ECAC9EF4FC}"/>
              </a:ext>
            </a:extLst>
          </p:cNvPr>
          <p:cNvSpPr>
            <a:spLocks xmlns:a="http://schemas.openxmlformats.org/drawingml/2006/main" noGrp="1"/>
          </p:cNvSpPr>
          <p:nvPr/>
        </p:nvSpPr>
        <p:spPr>
          <a:xfrm xmlns:a="http://schemas.openxmlformats.org/drawingml/2006/main">
            <a:off x="2525197" y="2893933"/>
            <a:ext cx="123015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媒体別に具体化</a:t>
            </a:r>
          </a:p>
        </p:txBody>
      </p:sp>
      <p:cxnSp>
        <p:nvCxnSpPr>
          <p:cNvPr id="69" name=""/>
          <p:cNvCxnSpPr>
            <a:stCxn xmlns:a="http://schemas.openxmlformats.org/drawingml/2006/main" id="8" idx="2"/>
            <a:endCxn xmlns:a="http://schemas.openxmlformats.org/drawingml/2006/main" id="12" idx="0"/>
          </p:cNvCxnSpPr>
          <p:nvPr/>
        </p:nvCxnSpPr>
        <p:spPr>
          <a:xfrm xmlns:a="http://schemas.openxmlformats.org/drawingml/2006/main">
            <a:off x="3213497" y="4358402"/>
            <a:ext cx="146447" cy="605314"/>
          </a:xfrm>
          <a:prstGeom xmlns:a="http://schemas.openxmlformats.org/drawingml/2006/main" prst="straightConnector1">
            <a:avLst/>
          </a:prstGeom>
          <a:ln xmlns:a="http://schemas.openxmlformats.org/drawingml/2006/main" w="19050">
            <a:solidFill>
              <a:srgbClr val="9AA8A8"/>
            </a:solidFill>
            <a:prstDash val="dash"/>
            <a:tailEnd type="arrow" w="sm" len="sm"/>
          </a:ln>
        </p:spPr>
      </p:cxnSp>
      <p:sp>
        <p:nvSpPr>
          <p:cNvPr id="33" name="">
            <a:extLst xmlns:a="http://schemas.openxmlformats.org/drawingml/2006/main">
              <a:ext uri="{FF2B5EF4-FFF2-40B4-BE49-F238E27FC236}">
                <a16:creationId xmlns:a16="http://schemas.microsoft.com/office/drawing/2014/main" id="{4BA959F3-1BC1-45DC-B804-0F360C66CD12}"/>
              </a:ext>
            </a:extLst>
          </p:cNvPr>
          <p:cNvSpPr>
            <a:spLocks xmlns:a="http://schemas.openxmlformats.org/drawingml/2006/main" noGrp="1"/>
          </p:cNvSpPr>
          <p:nvPr/>
        </p:nvSpPr>
        <p:spPr>
          <a:xfrm xmlns:a="http://schemas.openxmlformats.org/drawingml/2006/main">
            <a:off x="2671643" y="4368165"/>
            <a:ext cx="123015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4" name="">
            <a:extLst xmlns:a="http://schemas.openxmlformats.org/drawingml/2006/main">
              <a:ext uri="{FF2B5EF4-FFF2-40B4-BE49-F238E27FC236}">
                <a16:creationId xmlns:a16="http://schemas.microsoft.com/office/drawing/2014/main" id="{B3074540-A976-456F-9A43-2BE0B9C27BBD}"/>
              </a:ext>
            </a:extLst>
          </p:cNvPr>
          <p:cNvSpPr>
            <a:spLocks xmlns:a="http://schemas.openxmlformats.org/drawingml/2006/main" noGrp="1"/>
          </p:cNvSpPr>
          <p:nvPr/>
        </p:nvSpPr>
        <p:spPr>
          <a:xfrm xmlns:a="http://schemas.openxmlformats.org/drawingml/2006/main">
            <a:off x="2671643" y="4358402"/>
            <a:ext cx="123015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案件別に具体化</a:t>
            </a:r>
          </a:p>
        </p:txBody>
      </p:sp>
      <p:sp>
        <p:nvSpPr>
          <p:cNvPr id="35" name="">
            <a:extLst xmlns:a="http://schemas.openxmlformats.org/drawingml/2006/main">
              <a:ext uri="{FF2B5EF4-FFF2-40B4-BE49-F238E27FC236}">
                <a16:creationId xmlns:a16="http://schemas.microsoft.com/office/drawing/2014/main" id="{3EEC27D0-6080-4F38-8BF7-F2D82183E151}"/>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左は資料整理の考え方。点線は概念上の関係で、自動で読み込む実装経路ではありません。</a:t>
            </a:r>
          </a:p>
        </p:txBody>
      </p:sp>
      <p:sp>
        <p:nvSpPr>
          <p:cNvPr id="36" name="">
            <a:extLst xmlns:a="http://schemas.openxmlformats.org/drawingml/2006/main">
              <a:ext uri="{FF2B5EF4-FFF2-40B4-BE49-F238E27FC236}">
                <a16:creationId xmlns:a16="http://schemas.microsoft.com/office/drawing/2014/main" id="{308A106E-A279-46B1-B44B-4D85A895C9A5}"/>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37" name="">
            <a:extLst xmlns:a="http://schemas.openxmlformats.org/drawingml/2006/main">
              <a:ext uri="{FF2B5EF4-FFF2-40B4-BE49-F238E27FC236}">
                <a16:creationId xmlns:a16="http://schemas.microsoft.com/office/drawing/2014/main" id="{A697E828-CEAA-4413-BB88-A92AB91276C1}"/>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03 / 14</a:t>
            </a:r>
          </a:p>
        </p:txBody>
      </p:sp>
    </p:spTree>
    <p:extLst>
      <p:ext uri="{BB962C8B-B14F-4D97-AF65-F5344CB8AC3E}">
        <p14:creationId xmlns:p14="http://schemas.microsoft.com/office/powerpoint/2010/main" val="112497030"/>
      </p:ext>
    </p:extLst>
  </p:cSld>
</p:sld>
</file>

<file path=ppt/slides/slide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2" name="">
            <a:extLst xmlns:a="http://schemas.openxmlformats.org/drawingml/2006/main">
              <a:ext uri="{FF2B5EF4-FFF2-40B4-BE49-F238E27FC236}">
                <a16:creationId xmlns:a16="http://schemas.microsoft.com/office/drawing/2014/main" id="{9784E428-D10A-4305-98EC-DCDF1F9A7F17}"/>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現行の実接続</a:t>
            </a:r>
          </a:p>
        </p:txBody>
      </p:sp>
      <p:sp>
        <p:nvSpPr>
          <p:cNvPr id="2" name="">
            <a:extLst xmlns:a="http://schemas.openxmlformats.org/drawingml/2006/main">
              <a:ext uri="{FF2B5EF4-FFF2-40B4-BE49-F238E27FC236}">
                <a16:creationId xmlns:a16="http://schemas.microsoft.com/office/drawing/2014/main" id="{D3D5230E-78F4-437D-AE1E-C18D3A68F7E2}"/>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カタログから、今回の適用計画へ</a:t>
            </a:r>
          </a:p>
        </p:txBody>
      </p:sp>
      <p:sp>
        <p:nvSpPr>
          <p:cNvPr id="3" name="">
            <a:extLst xmlns:a="http://schemas.openxmlformats.org/drawingml/2006/main">
              <a:ext uri="{FF2B5EF4-FFF2-40B4-BE49-F238E27FC236}">
                <a16:creationId xmlns:a16="http://schemas.microsoft.com/office/drawing/2014/main" id="{8D490FDE-E458-4C22-B035-693D7F581798}"/>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知識があることと、その知識を添削に使うことは別です。</a:t>
            </a:r>
          </a:p>
        </p:txBody>
      </p:sp>
      <p:sp>
        <p:nvSpPr>
          <p:cNvPr id="4" name="node-catalog">
            <a:extLst xmlns:a="http://schemas.openxmlformats.org/drawingml/2006/main">
              <a:ext uri="{FF2B5EF4-FFF2-40B4-BE49-F238E27FC236}">
                <a16:creationId xmlns:a16="http://schemas.microsoft.com/office/drawing/2014/main" id="{91650356-96E0-43B6-8832-7842C4FA4600}"/>
              </a:ext>
            </a:extLst>
          </p:cNvPr>
          <p:cNvSpPr>
            <a:spLocks xmlns:a="http://schemas.openxmlformats.org/drawingml/2006/main" noGrp="1"/>
          </p:cNvSpPr>
          <p:nvPr/>
        </p:nvSpPr>
        <p:spPr>
          <a:xfrm xmlns:a="http://schemas.openxmlformats.org/drawingml/2006/main">
            <a:off x="870347" y="2181225"/>
            <a:ext cx="2831306" cy="1659731"/>
          </a:xfrm>
          <a:prstGeom xmlns:a="http://schemas.openxmlformats.org/drawingml/2006/main" prst="roundRect">
            <a:avLst>
              <a:gd name="adj" fmla="val 3443"/>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8101E828-6B6F-4586-B65D-0BFBB7EC6879}"/>
              </a:ext>
            </a:extLst>
          </p:cNvPr>
          <p:cNvSpPr>
            <a:spLocks xmlns:a="http://schemas.openxmlformats.org/drawingml/2006/main" noGrp="1"/>
          </p:cNvSpPr>
          <p:nvPr/>
        </p:nvSpPr>
        <p:spPr>
          <a:xfrm xmlns:a="http://schemas.openxmlformats.org/drawingml/2006/main">
            <a:off x="870347" y="2181225"/>
            <a:ext cx="39053" cy="1659731"/>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57BD2A2-630A-4B71-B01C-601AD4001D4F}"/>
              </a:ext>
            </a:extLst>
          </p:cNvPr>
          <p:cNvSpPr>
            <a:spLocks xmlns:a="http://schemas.openxmlformats.org/drawingml/2006/main" noGrp="1"/>
          </p:cNvSpPr>
          <p:nvPr/>
        </p:nvSpPr>
        <p:spPr>
          <a:xfrm xmlns:a="http://schemas.openxmlformats.org/drawingml/2006/main">
            <a:off x="909399" y="1878568"/>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保管・検索の対象</a:t>
            </a:r>
          </a:p>
        </p:txBody>
      </p:sp>
      <p:sp>
        <p:nvSpPr>
          <p:cNvPr id="7" name="">
            <a:extLst xmlns:a="http://schemas.openxmlformats.org/drawingml/2006/main">
              <a:ext uri="{FF2B5EF4-FFF2-40B4-BE49-F238E27FC236}">
                <a16:creationId xmlns:a16="http://schemas.microsoft.com/office/drawing/2014/main" id="{E2BBB88D-E28E-4808-87EC-06936DE6344F}"/>
              </a:ext>
            </a:extLst>
          </p:cNvPr>
          <p:cNvSpPr>
            <a:spLocks xmlns:a="http://schemas.openxmlformats.org/drawingml/2006/main" noGrp="1"/>
          </p:cNvSpPr>
          <p:nvPr/>
        </p:nvSpPr>
        <p:spPr>
          <a:xfrm xmlns:a="http://schemas.openxmlformats.org/drawingml/2006/main">
            <a:off x="1046083" y="2376488"/>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カタログ 40行</a:t>
            </a:r>
          </a:p>
        </p:txBody>
      </p:sp>
      <p:sp>
        <p:nvSpPr>
          <p:cNvPr id="8" name="">
            <a:extLst xmlns:a="http://schemas.openxmlformats.org/drawingml/2006/main">
              <a:ext uri="{FF2B5EF4-FFF2-40B4-BE49-F238E27FC236}">
                <a16:creationId xmlns:a16="http://schemas.microsoft.com/office/drawing/2014/main" id="{F134B39C-584B-4226-AF1D-CAC61AD23176}"/>
              </a:ext>
            </a:extLst>
          </p:cNvPr>
          <p:cNvSpPr>
            <a:spLocks xmlns:a="http://schemas.openxmlformats.org/drawingml/2006/main" noGrp="1"/>
          </p:cNvSpPr>
          <p:nvPr/>
        </p:nvSpPr>
        <p:spPr>
          <a:xfrm xmlns:a="http://schemas.openxmlformats.org/drawingml/2006/main">
            <a:off x="1046083" y="282559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原文・理由・条件</a:t>
            </a:r>
          </a:p>
        </p:txBody>
      </p:sp>
      <p:sp>
        <p:nvSpPr>
          <p:cNvPr id="9" name="">
            <a:extLst xmlns:a="http://schemas.openxmlformats.org/drawingml/2006/main">
              <a:ext uri="{FF2B5EF4-FFF2-40B4-BE49-F238E27FC236}">
                <a16:creationId xmlns:a16="http://schemas.microsoft.com/office/drawing/2014/main" id="{2EC522F0-094C-44CE-A72E-8255CB618543}"/>
              </a:ext>
            </a:extLst>
          </p:cNvPr>
          <p:cNvSpPr>
            <a:spLocks xmlns:a="http://schemas.openxmlformats.org/drawingml/2006/main" noGrp="1"/>
          </p:cNvSpPr>
          <p:nvPr/>
        </p:nvSpPr>
        <p:spPr>
          <a:xfrm xmlns:a="http://schemas.openxmlformats.org/drawingml/2006/main">
            <a:off x="1046083" y="3089196"/>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出所・確認状態を保持</a:t>
            </a:r>
          </a:p>
        </p:txBody>
      </p:sp>
      <p:sp>
        <p:nvSpPr>
          <p:cNvPr id="10" name="">
            <a:extLst xmlns:a="http://schemas.openxmlformats.org/drawingml/2006/main">
              <a:ext uri="{FF2B5EF4-FFF2-40B4-BE49-F238E27FC236}">
                <a16:creationId xmlns:a16="http://schemas.microsoft.com/office/drawing/2014/main" id="{7E55A7FD-3352-444A-8285-4A9C86BE9977}"/>
              </a:ext>
            </a:extLst>
          </p:cNvPr>
          <p:cNvSpPr>
            <a:spLocks xmlns:a="http://schemas.openxmlformats.org/drawingml/2006/main" noGrp="1"/>
          </p:cNvSpPr>
          <p:nvPr/>
        </p:nvSpPr>
        <p:spPr>
          <a:xfrm xmlns:a="http://schemas.openxmlformats.org/drawingml/2006/main">
            <a:off x="1046083" y="3352800"/>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検索専用の行も含む</a:t>
            </a:r>
          </a:p>
        </p:txBody>
      </p:sp>
      <p:sp>
        <p:nvSpPr>
          <p:cNvPr id="11" name="node-cards">
            <a:extLst xmlns:a="http://schemas.openxmlformats.org/drawingml/2006/main">
              <a:ext uri="{FF2B5EF4-FFF2-40B4-BE49-F238E27FC236}">
                <a16:creationId xmlns:a16="http://schemas.microsoft.com/office/drawing/2014/main" id="{1BD6824D-840D-4CF5-9A35-36B575D8F504}"/>
              </a:ext>
            </a:extLst>
          </p:cNvPr>
          <p:cNvSpPr>
            <a:spLocks xmlns:a="http://schemas.openxmlformats.org/drawingml/2006/main" noGrp="1"/>
          </p:cNvSpPr>
          <p:nvPr/>
        </p:nvSpPr>
        <p:spPr>
          <a:xfrm xmlns:a="http://schemas.openxmlformats.org/drawingml/2006/main">
            <a:off x="4677966" y="2181225"/>
            <a:ext cx="2831306" cy="1659731"/>
          </a:xfrm>
          <a:prstGeom xmlns:a="http://schemas.openxmlformats.org/drawingml/2006/main" prst="roundRect">
            <a:avLst>
              <a:gd name="adj" fmla="val 3443"/>
            </a:avLst>
          </a:prstGeom>
          <a:solidFill xmlns:a="http://schemas.openxmlformats.org/drawingml/2006/main">
            <a:srgbClr val="FDF0E3"/>
          </a:solidFill>
          <a:ln xmlns:a="http://schemas.openxmlformats.org/drawingml/2006/main" w="14288">
            <a:solidFill>
              <a:srgbClr val="D99051"/>
            </a:solidFill>
          </a:ln>
        </p:spPr>
      </p:sp>
      <p:sp>
        <p:nvSpPr>
          <p:cNvPr id="12" name="">
            <a:extLst xmlns:a="http://schemas.openxmlformats.org/drawingml/2006/main">
              <a:ext uri="{FF2B5EF4-FFF2-40B4-BE49-F238E27FC236}">
                <a16:creationId xmlns:a16="http://schemas.microsoft.com/office/drawing/2014/main" id="{7459D4A9-49F2-4916-96F6-7EEA7E0727CB}"/>
              </a:ext>
            </a:extLst>
          </p:cNvPr>
          <p:cNvSpPr>
            <a:spLocks xmlns:a="http://schemas.openxmlformats.org/drawingml/2006/main" noGrp="1"/>
          </p:cNvSpPr>
          <p:nvPr/>
        </p:nvSpPr>
        <p:spPr>
          <a:xfrm xmlns:a="http://schemas.openxmlformats.org/drawingml/2006/main">
            <a:off x="4677966" y="2181225"/>
            <a:ext cx="39053" cy="1659731"/>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D328E4D-9369-443A-894E-9A1C8121530A}"/>
              </a:ext>
            </a:extLst>
          </p:cNvPr>
          <p:cNvSpPr>
            <a:spLocks xmlns:a="http://schemas.openxmlformats.org/drawingml/2006/main" noGrp="1"/>
          </p:cNvSpPr>
          <p:nvPr/>
        </p:nvSpPr>
        <p:spPr>
          <a:xfrm xmlns:a="http://schemas.openxmlformats.org/drawingml/2006/main">
            <a:off x="4717018" y="1878568"/>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現在、判定に使う入口</a:t>
            </a:r>
          </a:p>
        </p:txBody>
      </p:sp>
      <p:sp>
        <p:nvSpPr>
          <p:cNvPr id="14" name="">
            <a:extLst xmlns:a="http://schemas.openxmlformats.org/drawingml/2006/main">
              <a:ext uri="{FF2B5EF4-FFF2-40B4-BE49-F238E27FC236}">
                <a16:creationId xmlns:a16="http://schemas.microsoft.com/office/drawing/2014/main" id="{F9124D48-F870-47B3-82C0-7658E1F4CD8B}"/>
              </a:ext>
            </a:extLst>
          </p:cNvPr>
          <p:cNvSpPr>
            <a:spLocks xmlns:a="http://schemas.openxmlformats.org/drawingml/2006/main" noGrp="1"/>
          </p:cNvSpPr>
          <p:nvPr/>
        </p:nvSpPr>
        <p:spPr>
          <a:xfrm xmlns:a="http://schemas.openxmlformats.org/drawingml/2006/main">
            <a:off x="4853702" y="2376488"/>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条件カード 8件</a:t>
            </a:r>
          </a:p>
        </p:txBody>
      </p:sp>
      <p:sp>
        <p:nvSpPr>
          <p:cNvPr id="15" name="">
            <a:extLst xmlns:a="http://schemas.openxmlformats.org/drawingml/2006/main">
              <a:ext uri="{FF2B5EF4-FFF2-40B4-BE49-F238E27FC236}">
                <a16:creationId xmlns:a16="http://schemas.microsoft.com/office/drawing/2014/main" id="{4330D380-B611-45B7-9522-1B37A7E585DF}"/>
              </a:ext>
            </a:extLst>
          </p:cNvPr>
          <p:cNvSpPr>
            <a:spLocks xmlns:a="http://schemas.openxmlformats.org/drawingml/2006/main" noGrp="1"/>
          </p:cNvSpPr>
          <p:nvPr/>
        </p:nvSpPr>
        <p:spPr>
          <a:xfrm xmlns:a="http://schemas.openxmlformats.org/drawingml/2006/main">
            <a:off x="4853702" y="282559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対象・形式・素材を照合</a:t>
            </a:r>
          </a:p>
        </p:txBody>
      </p:sp>
      <p:sp>
        <p:nvSpPr>
          <p:cNvPr id="16" name="">
            <a:extLst xmlns:a="http://schemas.openxmlformats.org/drawingml/2006/main">
              <a:ext uri="{FF2B5EF4-FFF2-40B4-BE49-F238E27FC236}">
                <a16:creationId xmlns:a16="http://schemas.microsoft.com/office/drawing/2014/main" id="{AC522CF9-F673-48B7-8DD9-5F83353CA395}"/>
              </a:ext>
            </a:extLst>
          </p:cNvPr>
          <p:cNvSpPr>
            <a:spLocks xmlns:a="http://schemas.openxmlformats.org/drawingml/2006/main" noGrp="1"/>
          </p:cNvSpPr>
          <p:nvPr/>
        </p:nvSpPr>
        <p:spPr>
          <a:xfrm xmlns:a="http://schemas.openxmlformats.org/drawingml/2006/main">
            <a:off x="4853702" y="3089196"/>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元のID・原文と整合検査</a:t>
            </a:r>
          </a:p>
        </p:txBody>
      </p:sp>
      <p:sp>
        <p:nvSpPr>
          <p:cNvPr id="17" name="">
            <a:extLst xmlns:a="http://schemas.openxmlformats.org/drawingml/2006/main">
              <a:ext uri="{FF2B5EF4-FFF2-40B4-BE49-F238E27FC236}">
                <a16:creationId xmlns:a16="http://schemas.microsoft.com/office/drawing/2014/main" id="{BD201141-FA6A-4062-8A16-13EA7AD98B00}"/>
              </a:ext>
            </a:extLst>
          </p:cNvPr>
          <p:cNvSpPr>
            <a:spLocks xmlns:a="http://schemas.openxmlformats.org/drawingml/2006/main" noGrp="1"/>
          </p:cNvSpPr>
          <p:nvPr/>
        </p:nvSpPr>
        <p:spPr>
          <a:xfrm xmlns:a="http://schemas.openxmlformats.org/drawingml/2006/main">
            <a:off x="4853702" y="3352800"/>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本文修正以外の役割もある</a:t>
            </a:r>
          </a:p>
        </p:txBody>
      </p:sp>
      <p:sp>
        <p:nvSpPr>
          <p:cNvPr id="18" name="node-plan">
            <a:extLst xmlns:a="http://schemas.openxmlformats.org/drawingml/2006/main">
              <a:ext uri="{FF2B5EF4-FFF2-40B4-BE49-F238E27FC236}">
                <a16:creationId xmlns:a16="http://schemas.microsoft.com/office/drawing/2014/main" id="{0E9B47A7-7C65-4EC6-8F8C-EDCD47F3F831}"/>
              </a:ext>
            </a:extLst>
          </p:cNvPr>
          <p:cNvSpPr>
            <a:spLocks xmlns:a="http://schemas.openxmlformats.org/drawingml/2006/main" noGrp="1"/>
          </p:cNvSpPr>
          <p:nvPr/>
        </p:nvSpPr>
        <p:spPr>
          <a:xfrm xmlns:a="http://schemas.openxmlformats.org/drawingml/2006/main">
            <a:off x="8485584" y="2181225"/>
            <a:ext cx="2831306" cy="1659731"/>
          </a:xfrm>
          <a:prstGeom xmlns:a="http://schemas.openxmlformats.org/drawingml/2006/main" prst="roundRect">
            <a:avLst>
              <a:gd name="adj" fmla="val 3443"/>
            </a:avLst>
          </a:prstGeom>
          <a:solidFill xmlns:a="http://schemas.openxmlformats.org/drawingml/2006/main">
            <a:srgbClr val="EAF4F1"/>
          </a:solidFill>
          <a:ln xmlns:a="http://schemas.openxmlformats.org/drawingml/2006/main" w="14288">
            <a:solidFill>
              <a:srgbClr val="387C78"/>
            </a:solidFill>
          </a:ln>
        </p:spPr>
      </p:sp>
      <p:sp>
        <p:nvSpPr>
          <p:cNvPr id="19" name="">
            <a:extLst xmlns:a="http://schemas.openxmlformats.org/drawingml/2006/main">
              <a:ext uri="{FF2B5EF4-FFF2-40B4-BE49-F238E27FC236}">
                <a16:creationId xmlns:a16="http://schemas.microsoft.com/office/drawing/2014/main" id="{3C90B6C3-B6D1-42B5-8B4E-AF89A1702D52}"/>
              </a:ext>
            </a:extLst>
          </p:cNvPr>
          <p:cNvSpPr>
            <a:spLocks xmlns:a="http://schemas.openxmlformats.org/drawingml/2006/main" noGrp="1"/>
          </p:cNvSpPr>
          <p:nvPr/>
        </p:nvSpPr>
        <p:spPr>
          <a:xfrm xmlns:a="http://schemas.openxmlformats.org/drawingml/2006/main">
            <a:off x="8485584" y="2181225"/>
            <a:ext cx="39053" cy="1659731"/>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C330C512-8A1B-4CB9-B05B-08269035A4E8}"/>
              </a:ext>
            </a:extLst>
          </p:cNvPr>
          <p:cNvSpPr>
            <a:spLocks xmlns:a="http://schemas.openxmlformats.org/drawingml/2006/main" noGrp="1"/>
          </p:cNvSpPr>
          <p:nvPr/>
        </p:nvSpPr>
        <p:spPr>
          <a:xfrm xmlns:a="http://schemas.openxmlformats.org/drawingml/2006/main">
            <a:off x="8524637" y="1878568"/>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原稿に合わせて作る</a:t>
            </a:r>
          </a:p>
        </p:txBody>
      </p:sp>
      <p:sp>
        <p:nvSpPr>
          <p:cNvPr id="21" name="">
            <a:extLst xmlns:a="http://schemas.openxmlformats.org/drawingml/2006/main">
              <a:ext uri="{FF2B5EF4-FFF2-40B4-BE49-F238E27FC236}">
                <a16:creationId xmlns:a16="http://schemas.microsoft.com/office/drawing/2014/main" id="{7EBB74C9-B951-4665-911D-E9DB7EA935DB}"/>
              </a:ext>
            </a:extLst>
          </p:cNvPr>
          <p:cNvSpPr>
            <a:spLocks xmlns:a="http://schemas.openxmlformats.org/drawingml/2006/main" noGrp="1"/>
          </p:cNvSpPr>
          <p:nvPr/>
        </p:nvSpPr>
        <p:spPr>
          <a:xfrm xmlns:a="http://schemas.openxmlformats.org/drawingml/2006/main">
            <a:off x="8661321" y="2376488"/>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今回の適用計画</a:t>
            </a:r>
          </a:p>
        </p:txBody>
      </p:sp>
      <p:sp>
        <p:nvSpPr>
          <p:cNvPr id="22" name="">
            <a:extLst xmlns:a="http://schemas.openxmlformats.org/drawingml/2006/main">
              <a:ext uri="{FF2B5EF4-FFF2-40B4-BE49-F238E27FC236}">
                <a16:creationId xmlns:a16="http://schemas.microsoft.com/office/drawing/2014/main" id="{51AD21DA-65AF-4519-8568-FECBC8FBBDD9}"/>
              </a:ext>
            </a:extLst>
          </p:cNvPr>
          <p:cNvSpPr>
            <a:spLocks xmlns:a="http://schemas.openxmlformats.org/drawingml/2006/main" noGrp="1"/>
          </p:cNvSpPr>
          <p:nvPr/>
        </p:nvSpPr>
        <p:spPr>
          <a:xfrm xmlns:a="http://schemas.openxmlformats.org/drawingml/2006/main">
            <a:off x="8661321" y="282559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使う／不要／保留</a:t>
            </a:r>
          </a:p>
        </p:txBody>
      </p:sp>
      <p:sp>
        <p:nvSpPr>
          <p:cNvPr id="23" name="">
            <a:extLst xmlns:a="http://schemas.openxmlformats.org/drawingml/2006/main">
              <a:ext uri="{FF2B5EF4-FFF2-40B4-BE49-F238E27FC236}">
                <a16:creationId xmlns:a16="http://schemas.microsoft.com/office/drawing/2014/main" id="{2BB53EE2-DFE8-4D3F-B55E-622B679D8445}"/>
              </a:ext>
            </a:extLst>
          </p:cNvPr>
          <p:cNvSpPr>
            <a:spLocks xmlns:a="http://schemas.openxmlformats.org/drawingml/2006/main" noGrp="1"/>
          </p:cNvSpPr>
          <p:nvPr/>
        </p:nvSpPr>
        <p:spPr>
          <a:xfrm xmlns:a="http://schemas.openxmlformats.org/drawingml/2006/main">
            <a:off x="8661321" y="3089196"/>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原文の引用＋問題＋効果</a:t>
            </a:r>
          </a:p>
        </p:txBody>
      </p:sp>
      <p:sp>
        <p:nvSpPr>
          <p:cNvPr id="24" name="">
            <a:extLst xmlns:a="http://schemas.openxmlformats.org/drawingml/2006/main">
              <a:ext uri="{FF2B5EF4-FFF2-40B4-BE49-F238E27FC236}">
                <a16:creationId xmlns:a16="http://schemas.microsoft.com/office/drawing/2014/main" id="{F7D2B6CC-EC88-46E5-9F74-E60156F99EC6}"/>
              </a:ext>
            </a:extLst>
          </p:cNvPr>
          <p:cNvSpPr>
            <a:spLocks xmlns:a="http://schemas.openxmlformats.org/drawingml/2006/main" noGrp="1"/>
          </p:cNvSpPr>
          <p:nvPr/>
        </p:nvSpPr>
        <p:spPr>
          <a:xfrm xmlns:a="http://schemas.openxmlformats.org/drawingml/2006/main">
            <a:off x="8661321" y="3352800"/>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ここで初めて必要性を判断</a:t>
            </a:r>
          </a:p>
        </p:txBody>
      </p:sp>
      <p:sp>
        <p:nvSpPr>
          <p:cNvPr id="25" name="node-docs">
            <a:extLst xmlns:a="http://schemas.openxmlformats.org/drawingml/2006/main">
              <a:ext uri="{FF2B5EF4-FFF2-40B4-BE49-F238E27FC236}">
                <a16:creationId xmlns:a16="http://schemas.microsoft.com/office/drawing/2014/main" id="{CCFAC335-B785-4FDB-BE7A-262396D84DCA}"/>
              </a:ext>
            </a:extLst>
          </p:cNvPr>
          <p:cNvSpPr>
            <a:spLocks xmlns:a="http://schemas.openxmlformats.org/drawingml/2006/main" noGrp="1"/>
          </p:cNvSpPr>
          <p:nvPr/>
        </p:nvSpPr>
        <p:spPr>
          <a:xfrm xmlns:a="http://schemas.openxmlformats.org/drawingml/2006/main">
            <a:off x="870347" y="4670822"/>
            <a:ext cx="4783931" cy="829866"/>
          </a:xfrm>
          <a:prstGeom xmlns:a="http://schemas.openxmlformats.org/drawingml/2006/main" prst="roundRect">
            <a:avLst>
              <a:gd name="adj" fmla="val 6887"/>
            </a:avLst>
          </a:prstGeom>
          <a:solidFill xmlns:a="http://schemas.openxmlformats.org/drawingml/2006/main">
            <a:srgbClr val="F5F5F2"/>
          </a:solidFill>
          <a:ln xmlns:a="http://schemas.openxmlformats.org/drawingml/2006/main" w="14288">
            <a:solidFill>
              <a:srgbClr val="A6AAA7"/>
            </a:solidFill>
            <a:prstDash val="dash"/>
          </a:ln>
        </p:spPr>
      </p:sp>
      <p:sp>
        <p:nvSpPr>
          <p:cNvPr id="26" name="">
            <a:extLst xmlns:a="http://schemas.openxmlformats.org/drawingml/2006/main">
              <a:ext uri="{FF2B5EF4-FFF2-40B4-BE49-F238E27FC236}">
                <a16:creationId xmlns:a16="http://schemas.microsoft.com/office/drawing/2014/main" id="{443DAD5F-2E06-4C4A-8A52-80BCACB36CF6}"/>
              </a:ext>
            </a:extLst>
          </p:cNvPr>
          <p:cNvSpPr>
            <a:spLocks xmlns:a="http://schemas.openxmlformats.org/drawingml/2006/main" noGrp="1"/>
          </p:cNvSpPr>
          <p:nvPr/>
        </p:nvSpPr>
        <p:spPr>
          <a:xfrm xmlns:a="http://schemas.openxmlformats.org/drawingml/2006/main">
            <a:off x="870347" y="4670822"/>
            <a:ext cx="39053" cy="829866"/>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D8F4E16C-5428-4663-8F3F-3696A3B770EE}"/>
              </a:ext>
            </a:extLst>
          </p:cNvPr>
          <p:cNvSpPr>
            <a:spLocks xmlns:a="http://schemas.openxmlformats.org/drawingml/2006/main" noGrp="1"/>
          </p:cNvSpPr>
          <p:nvPr/>
        </p:nvSpPr>
        <p:spPr>
          <a:xfrm xmlns:a="http://schemas.openxmlformats.org/drawingml/2006/main">
            <a:off x="1046083" y="4714756"/>
            <a:ext cx="44422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L0・L1・L2の資料／仮説</a:t>
            </a:r>
          </a:p>
        </p:txBody>
      </p:sp>
      <p:sp>
        <p:nvSpPr>
          <p:cNvPr id="28" name="">
            <a:extLst xmlns:a="http://schemas.openxmlformats.org/drawingml/2006/main">
              <a:ext uri="{FF2B5EF4-FFF2-40B4-BE49-F238E27FC236}">
                <a16:creationId xmlns:a16="http://schemas.microsoft.com/office/drawing/2014/main" id="{FAAAB03B-9988-4511-B432-9E9B07C27B68}"/>
              </a:ext>
            </a:extLst>
          </p:cNvPr>
          <p:cNvSpPr>
            <a:spLocks xmlns:a="http://schemas.openxmlformats.org/drawingml/2006/main" noGrp="1"/>
          </p:cNvSpPr>
          <p:nvPr/>
        </p:nvSpPr>
        <p:spPr>
          <a:xfrm xmlns:a="http://schemas.openxmlformats.org/drawingml/2006/main">
            <a:off x="1046083" y="5163860"/>
            <a:ext cx="44422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全資料の一括読込・階層自動検索は未実装</a:t>
            </a:r>
          </a:p>
        </p:txBody>
      </p:sp>
      <p:sp>
        <p:nvSpPr>
          <p:cNvPr id="29" name="node-raw">
            <a:extLst xmlns:a="http://schemas.openxmlformats.org/drawingml/2006/main">
              <a:ext uri="{FF2B5EF4-FFF2-40B4-BE49-F238E27FC236}">
                <a16:creationId xmlns:a16="http://schemas.microsoft.com/office/drawing/2014/main" id="{FA3A4328-B386-4ACD-9823-AD28CB6DB6EF}"/>
              </a:ext>
            </a:extLst>
          </p:cNvPr>
          <p:cNvSpPr>
            <a:spLocks xmlns:a="http://schemas.openxmlformats.org/drawingml/2006/main" noGrp="1"/>
          </p:cNvSpPr>
          <p:nvPr/>
        </p:nvSpPr>
        <p:spPr>
          <a:xfrm xmlns:a="http://schemas.openxmlformats.org/drawingml/2006/main">
            <a:off x="6532959" y="4670822"/>
            <a:ext cx="4783931" cy="829866"/>
          </a:xfrm>
          <a:prstGeom xmlns:a="http://schemas.openxmlformats.org/drawingml/2006/main" prst="roundRect">
            <a:avLst>
              <a:gd name="adj" fmla="val 6887"/>
            </a:avLst>
          </a:prstGeom>
          <a:solidFill xmlns:a="http://schemas.openxmlformats.org/drawingml/2006/main">
            <a:srgbClr val="F5F5F2"/>
          </a:solidFill>
          <a:ln xmlns:a="http://schemas.openxmlformats.org/drawingml/2006/main" w="14288">
            <a:solidFill>
              <a:srgbClr val="A6AAA7"/>
            </a:solidFill>
            <a:prstDash val="dash"/>
          </a:ln>
        </p:spPr>
      </p:sp>
      <p:sp>
        <p:nvSpPr>
          <p:cNvPr id="30" name="">
            <a:extLst xmlns:a="http://schemas.openxmlformats.org/drawingml/2006/main">
              <a:ext uri="{FF2B5EF4-FFF2-40B4-BE49-F238E27FC236}">
                <a16:creationId xmlns:a16="http://schemas.microsoft.com/office/drawing/2014/main" id="{60AEDC8C-0CD4-49D6-87E5-0C7C0672F5C6}"/>
              </a:ext>
            </a:extLst>
          </p:cNvPr>
          <p:cNvSpPr>
            <a:spLocks xmlns:a="http://schemas.openxmlformats.org/drawingml/2006/main" noGrp="1"/>
          </p:cNvSpPr>
          <p:nvPr/>
        </p:nvSpPr>
        <p:spPr>
          <a:xfrm xmlns:a="http://schemas.openxmlformats.org/drawingml/2006/main">
            <a:off x="6532959" y="4670822"/>
            <a:ext cx="39053" cy="829866"/>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9DF7DA73-E364-4C35-BF0A-045003868CEE}"/>
              </a:ext>
            </a:extLst>
          </p:cNvPr>
          <p:cNvSpPr>
            <a:spLocks xmlns:a="http://schemas.openxmlformats.org/drawingml/2006/main" noGrp="1"/>
          </p:cNvSpPr>
          <p:nvPr/>
        </p:nvSpPr>
        <p:spPr>
          <a:xfrm xmlns:a="http://schemas.openxmlformats.org/drawingml/2006/main">
            <a:off x="6708696" y="4714756"/>
            <a:ext cx="44422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生の発言DB</a:t>
            </a:r>
          </a:p>
        </p:txBody>
      </p:sp>
      <p:sp>
        <p:nvSpPr>
          <p:cNvPr id="32" name="">
            <a:extLst xmlns:a="http://schemas.openxmlformats.org/drawingml/2006/main">
              <a:ext uri="{FF2B5EF4-FFF2-40B4-BE49-F238E27FC236}">
                <a16:creationId xmlns:a16="http://schemas.microsoft.com/office/drawing/2014/main" id="{4BEB40DC-1E0B-482F-AFF1-EA2013E00F82}"/>
              </a:ext>
            </a:extLst>
          </p:cNvPr>
          <p:cNvSpPr>
            <a:spLocks xmlns:a="http://schemas.openxmlformats.org/drawingml/2006/main" noGrp="1"/>
          </p:cNvSpPr>
          <p:nvPr/>
        </p:nvSpPr>
        <p:spPr>
          <a:xfrm xmlns:a="http://schemas.openxmlformats.org/drawingml/2006/main">
            <a:off x="6708696" y="5163860"/>
            <a:ext cx="44422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検索の入口はあるが、実接続は未完了</a:t>
            </a:r>
          </a:p>
        </p:txBody>
      </p:sp>
      <p:cxnSp>
        <p:nvCxnSpPr>
          <p:cNvPr id="74" name=""/>
          <p:cNvCxnSpPr>
            <a:stCxn xmlns:a="http://schemas.openxmlformats.org/drawingml/2006/main" id="4" idx="3"/>
            <a:endCxn xmlns:a="http://schemas.openxmlformats.org/drawingml/2006/main" id="11" idx="1"/>
          </p:cNvCxnSpPr>
          <p:nvPr/>
        </p:nvCxnSpPr>
        <p:spPr>
          <a:xfrm xmlns:a="http://schemas.openxmlformats.org/drawingml/2006/main">
            <a:off x="3701653" y="3011091"/>
            <a:ext cx="976313"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4" name="">
            <a:extLst xmlns:a="http://schemas.openxmlformats.org/drawingml/2006/main">
              <a:ext uri="{FF2B5EF4-FFF2-40B4-BE49-F238E27FC236}">
                <a16:creationId xmlns:a16="http://schemas.microsoft.com/office/drawing/2014/main" id="{683E7703-72A0-4F3B-A6D9-11EF112EC21A}"/>
              </a:ext>
            </a:extLst>
          </p:cNvPr>
          <p:cNvSpPr>
            <a:spLocks xmlns:a="http://schemas.openxmlformats.org/drawingml/2006/main" noGrp="1"/>
          </p:cNvSpPr>
          <p:nvPr/>
        </p:nvSpPr>
        <p:spPr>
          <a:xfrm xmlns:a="http://schemas.openxmlformats.org/drawingml/2006/main">
            <a:off x="3730943" y="2718197"/>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AF23C3E-A586-467F-8C46-6108F17ACE18}"/>
              </a:ext>
            </a:extLst>
          </p:cNvPr>
          <p:cNvSpPr>
            <a:spLocks xmlns:a="http://schemas.openxmlformats.org/drawingml/2006/main" noGrp="1"/>
          </p:cNvSpPr>
          <p:nvPr/>
        </p:nvSpPr>
        <p:spPr>
          <a:xfrm xmlns:a="http://schemas.openxmlformats.org/drawingml/2006/main">
            <a:off x="3730943" y="2708434"/>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出所を照合</a:t>
            </a:r>
          </a:p>
        </p:txBody>
      </p:sp>
      <p:cxnSp>
        <p:nvCxnSpPr>
          <p:cNvPr id="77" name=""/>
          <p:cNvCxnSpPr>
            <a:stCxn xmlns:a="http://schemas.openxmlformats.org/drawingml/2006/main" id="11" idx="3"/>
            <a:endCxn xmlns:a="http://schemas.openxmlformats.org/drawingml/2006/main" id="18" idx="1"/>
          </p:cNvCxnSpPr>
          <p:nvPr/>
        </p:nvCxnSpPr>
        <p:spPr>
          <a:xfrm xmlns:a="http://schemas.openxmlformats.org/drawingml/2006/main">
            <a:off x="7509272" y="3011091"/>
            <a:ext cx="976312"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7" name="">
            <a:extLst xmlns:a="http://schemas.openxmlformats.org/drawingml/2006/main">
              <a:ext uri="{FF2B5EF4-FFF2-40B4-BE49-F238E27FC236}">
                <a16:creationId xmlns:a16="http://schemas.microsoft.com/office/drawing/2014/main" id="{6EC6F0B9-54EC-4DED-8434-CBC1B3B631A7}"/>
              </a:ext>
            </a:extLst>
          </p:cNvPr>
          <p:cNvSpPr>
            <a:spLocks xmlns:a="http://schemas.openxmlformats.org/drawingml/2006/main" noGrp="1"/>
          </p:cNvSpPr>
          <p:nvPr/>
        </p:nvSpPr>
        <p:spPr>
          <a:xfrm xmlns:a="http://schemas.openxmlformats.org/drawingml/2006/main">
            <a:off x="7538561" y="2718197"/>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23C581D4-5113-42F6-A1C4-43BE2E1773D1}"/>
              </a:ext>
            </a:extLst>
          </p:cNvPr>
          <p:cNvSpPr>
            <a:spLocks xmlns:a="http://schemas.openxmlformats.org/drawingml/2006/main" noGrp="1"/>
          </p:cNvSpPr>
          <p:nvPr/>
        </p:nvSpPr>
        <p:spPr>
          <a:xfrm xmlns:a="http://schemas.openxmlformats.org/drawingml/2006/main">
            <a:off x="7538561" y="2708434"/>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候補を返す</a:t>
            </a:r>
          </a:p>
        </p:txBody>
      </p:sp>
      <p:sp>
        <p:nvSpPr>
          <p:cNvPr id="39" name="">
            <a:extLst xmlns:a="http://schemas.openxmlformats.org/drawingml/2006/main">
              <a:ext uri="{FF2B5EF4-FFF2-40B4-BE49-F238E27FC236}">
                <a16:creationId xmlns:a16="http://schemas.microsoft.com/office/drawing/2014/main" id="{C4307F56-B1FC-4222-9893-2C1A78831108}"/>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8件すべてが本文修正のルールではありません。B5は上流判断、D1は企画参考、C1は診断専用です。</a:t>
            </a:r>
          </a:p>
        </p:txBody>
      </p:sp>
      <p:sp>
        <p:nvSpPr>
          <p:cNvPr id="40" name="">
            <a:extLst xmlns:a="http://schemas.openxmlformats.org/drawingml/2006/main">
              <a:ext uri="{FF2B5EF4-FFF2-40B4-BE49-F238E27FC236}">
                <a16:creationId xmlns:a16="http://schemas.microsoft.com/office/drawing/2014/main" id="{CCA5DA85-F703-4456-ADA1-DF09B54349D4}"/>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41" name="">
            <a:extLst xmlns:a="http://schemas.openxmlformats.org/drawingml/2006/main">
              <a:ext uri="{FF2B5EF4-FFF2-40B4-BE49-F238E27FC236}">
                <a16:creationId xmlns:a16="http://schemas.microsoft.com/office/drawing/2014/main" id="{90BD6296-C278-48BA-81B2-F922E18F56FD}"/>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04 / 14</a:t>
            </a:r>
          </a:p>
        </p:txBody>
      </p:sp>
    </p:spTree>
    <p:extLst>
      <p:ext uri="{BB962C8B-B14F-4D97-AF65-F5344CB8AC3E}">
        <p14:creationId xmlns:p14="http://schemas.microsoft.com/office/powerpoint/2010/main" val="74220657"/>
      </p:ext>
    </p:extLst>
  </p:cSld>
</p:sld>
</file>

<file path=ppt/slides/slide5.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51" name="">
            <a:extLst xmlns:a="http://schemas.openxmlformats.org/drawingml/2006/main">
              <a:ext uri="{FF2B5EF4-FFF2-40B4-BE49-F238E27FC236}">
                <a16:creationId xmlns:a16="http://schemas.microsoft.com/office/drawing/2014/main" id="{2719030A-75AF-494C-BB2A-562386707C7E}"/>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01 / 入力整理</a:t>
            </a:r>
          </a:p>
        </p:txBody>
      </p:sp>
      <p:sp>
        <p:nvSpPr>
          <p:cNvPr id="2" name="">
            <a:extLst xmlns:a="http://schemas.openxmlformats.org/drawingml/2006/main">
              <a:ext uri="{FF2B5EF4-FFF2-40B4-BE49-F238E27FC236}">
                <a16:creationId xmlns:a16="http://schemas.microsoft.com/office/drawing/2014/main" id="{3A2F2F0B-119A-41C2-8F0C-CE97A94CFC12}"/>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原稿と、今回の目的をそろえる</a:t>
            </a:r>
          </a:p>
        </p:txBody>
      </p:sp>
      <p:sp>
        <p:nvSpPr>
          <p:cNvPr id="3" name="">
            <a:extLst xmlns:a="http://schemas.openxmlformats.org/drawingml/2006/main">
              <a:ext uri="{FF2B5EF4-FFF2-40B4-BE49-F238E27FC236}">
                <a16:creationId xmlns:a16="http://schemas.microsoft.com/office/drawing/2014/main" id="{F38D2BEF-0D42-405B-8F0D-560FAD99921C}"/>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いきなり書き直さず、「誰に、何を届ける台本か」を決めます。</a:t>
            </a:r>
          </a:p>
        </p:txBody>
      </p:sp>
      <p:sp>
        <p:nvSpPr>
          <p:cNvPr id="4" name="node-input">
            <a:extLst xmlns:a="http://schemas.openxmlformats.org/drawingml/2006/main">
              <a:ext uri="{FF2B5EF4-FFF2-40B4-BE49-F238E27FC236}">
                <a16:creationId xmlns:a16="http://schemas.microsoft.com/office/drawing/2014/main" id="{192736A7-CDE2-40DD-8532-1B725FB0B08B}"/>
              </a:ext>
            </a:extLst>
          </p:cNvPr>
          <p:cNvSpPr>
            <a:spLocks xmlns:a="http://schemas.openxmlformats.org/drawingml/2006/main" noGrp="1"/>
          </p:cNvSpPr>
          <p:nvPr/>
        </p:nvSpPr>
        <p:spPr>
          <a:xfrm xmlns:a="http://schemas.openxmlformats.org/drawingml/2006/main">
            <a:off x="870347" y="2620566"/>
            <a:ext cx="2538413" cy="2001441"/>
          </a:xfrm>
          <a:prstGeom xmlns:a="http://schemas.openxmlformats.org/drawingml/2006/main" prst="roundRect">
            <a:avLst>
              <a:gd name="adj" fmla="val 2855"/>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FC23499E-3521-4D9B-9AA0-D7FF2838ADA6}"/>
              </a:ext>
            </a:extLst>
          </p:cNvPr>
          <p:cNvSpPr>
            <a:spLocks xmlns:a="http://schemas.openxmlformats.org/drawingml/2006/main" noGrp="1"/>
          </p:cNvSpPr>
          <p:nvPr/>
        </p:nvSpPr>
        <p:spPr>
          <a:xfrm xmlns:a="http://schemas.openxmlformats.org/drawingml/2006/main">
            <a:off x="870347" y="2620566"/>
            <a:ext cx="39053" cy="2001441"/>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03B861A8-C7B3-4478-A8D1-1336B5024D70}"/>
              </a:ext>
            </a:extLst>
          </p:cNvPr>
          <p:cNvSpPr>
            <a:spLocks xmlns:a="http://schemas.openxmlformats.org/drawingml/2006/main" noGrp="1"/>
          </p:cNvSpPr>
          <p:nvPr/>
        </p:nvSpPr>
        <p:spPr>
          <a:xfrm xmlns:a="http://schemas.openxmlformats.org/drawingml/2006/main">
            <a:off x="909399" y="2317909"/>
            <a:ext cx="253841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元の材料</a:t>
            </a:r>
          </a:p>
        </p:txBody>
      </p:sp>
      <p:sp>
        <p:nvSpPr>
          <p:cNvPr id="7" name="">
            <a:extLst xmlns:a="http://schemas.openxmlformats.org/drawingml/2006/main">
              <a:ext uri="{FF2B5EF4-FFF2-40B4-BE49-F238E27FC236}">
                <a16:creationId xmlns:a16="http://schemas.microsoft.com/office/drawing/2014/main" id="{01857935-90E5-4D26-A9AF-AF6E7DDB4057}"/>
              </a:ext>
            </a:extLst>
          </p:cNvPr>
          <p:cNvSpPr>
            <a:spLocks xmlns:a="http://schemas.openxmlformats.org/drawingml/2006/main" noGrp="1"/>
          </p:cNvSpPr>
          <p:nvPr/>
        </p:nvSpPr>
        <p:spPr>
          <a:xfrm xmlns:a="http://schemas.openxmlformats.org/drawingml/2006/main">
            <a:off x="1046083" y="2986683"/>
            <a:ext cx="219670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受け取った材料</a:t>
            </a:r>
          </a:p>
        </p:txBody>
      </p:sp>
      <p:sp>
        <p:nvSpPr>
          <p:cNvPr id="8" name="">
            <a:extLst xmlns:a="http://schemas.openxmlformats.org/drawingml/2006/main">
              <a:ext uri="{FF2B5EF4-FFF2-40B4-BE49-F238E27FC236}">
                <a16:creationId xmlns:a16="http://schemas.microsoft.com/office/drawing/2014/main" id="{9F80A360-073A-462D-A8A9-0E762E2E9BC6}"/>
              </a:ext>
            </a:extLst>
          </p:cNvPr>
          <p:cNvSpPr>
            <a:spLocks xmlns:a="http://schemas.openxmlformats.org/drawingml/2006/main" noGrp="1"/>
          </p:cNvSpPr>
          <p:nvPr/>
        </p:nvSpPr>
        <p:spPr>
          <a:xfrm xmlns:a="http://schemas.openxmlformats.org/drawingml/2006/main">
            <a:off x="1046083" y="3435787"/>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台本全文／口頭原案</a:t>
            </a:r>
          </a:p>
        </p:txBody>
      </p:sp>
      <p:sp>
        <p:nvSpPr>
          <p:cNvPr id="9" name="">
            <a:extLst xmlns:a="http://schemas.openxmlformats.org/drawingml/2006/main">
              <a:ext uri="{FF2B5EF4-FFF2-40B4-BE49-F238E27FC236}">
                <a16:creationId xmlns:a16="http://schemas.microsoft.com/office/drawing/2014/main" id="{3C296592-1DB7-4D19-83B1-C542B0CCC3AF}"/>
              </a:ext>
            </a:extLst>
          </p:cNvPr>
          <p:cNvSpPr>
            <a:spLocks xmlns:a="http://schemas.openxmlformats.org/drawingml/2006/main" noGrp="1"/>
          </p:cNvSpPr>
          <p:nvPr/>
        </p:nvSpPr>
        <p:spPr>
          <a:xfrm xmlns:a="http://schemas.openxmlformats.org/drawingml/2006/main">
            <a:off x="1046083" y="3699391"/>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今回の設計書</a:t>
            </a:r>
          </a:p>
        </p:txBody>
      </p:sp>
      <p:sp>
        <p:nvSpPr>
          <p:cNvPr id="10" name="">
            <a:extLst xmlns:a="http://schemas.openxmlformats.org/drawingml/2006/main">
              <a:ext uri="{FF2B5EF4-FFF2-40B4-BE49-F238E27FC236}">
                <a16:creationId xmlns:a16="http://schemas.microsoft.com/office/drawing/2014/main" id="{1922E3EA-6169-4B41-8762-86B2BC5C818E}"/>
              </a:ext>
            </a:extLst>
          </p:cNvPr>
          <p:cNvSpPr>
            <a:spLocks xmlns:a="http://schemas.openxmlformats.org/drawingml/2006/main" noGrp="1"/>
          </p:cNvSpPr>
          <p:nvPr/>
        </p:nvSpPr>
        <p:spPr>
          <a:xfrm xmlns:a="http://schemas.openxmlformats.org/drawingml/2006/main">
            <a:off x="1046083" y="3962995"/>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本人が指定した条件</a:t>
            </a:r>
          </a:p>
        </p:txBody>
      </p:sp>
      <p:sp>
        <p:nvSpPr>
          <p:cNvPr id="11" name="node-check">
            <a:extLst xmlns:a="http://schemas.openxmlformats.org/drawingml/2006/main">
              <a:ext uri="{FF2B5EF4-FFF2-40B4-BE49-F238E27FC236}">
                <a16:creationId xmlns:a16="http://schemas.microsoft.com/office/drawing/2014/main" id="{84115D19-A54A-46E8-BA72-4E838121751D}"/>
              </a:ext>
            </a:extLst>
          </p:cNvPr>
          <p:cNvSpPr>
            <a:spLocks xmlns:a="http://schemas.openxmlformats.org/drawingml/2006/main" noGrp="1"/>
          </p:cNvSpPr>
          <p:nvPr/>
        </p:nvSpPr>
        <p:spPr>
          <a:xfrm xmlns:a="http://schemas.openxmlformats.org/drawingml/2006/main">
            <a:off x="4482703" y="2620566"/>
            <a:ext cx="2831306" cy="2001441"/>
          </a:xfrm>
          <a:prstGeom xmlns:a="http://schemas.openxmlformats.org/drawingml/2006/main" prst="roundRect">
            <a:avLst>
              <a:gd name="adj" fmla="val 2855"/>
            </a:avLst>
          </a:prstGeom>
          <a:solidFill xmlns:a="http://schemas.openxmlformats.org/drawingml/2006/main">
            <a:srgbClr val="FDF0E3"/>
          </a:solidFill>
          <a:ln xmlns:a="http://schemas.openxmlformats.org/drawingml/2006/main" w="14288">
            <a:solidFill>
              <a:srgbClr val="D99051"/>
            </a:solidFill>
          </a:ln>
        </p:spPr>
      </p:sp>
      <p:sp>
        <p:nvSpPr>
          <p:cNvPr id="12" name="">
            <a:extLst xmlns:a="http://schemas.openxmlformats.org/drawingml/2006/main">
              <a:ext uri="{FF2B5EF4-FFF2-40B4-BE49-F238E27FC236}">
                <a16:creationId xmlns:a16="http://schemas.microsoft.com/office/drawing/2014/main" id="{CB8E736D-7A3A-445E-81F9-0C2A982576A0}"/>
              </a:ext>
            </a:extLst>
          </p:cNvPr>
          <p:cNvSpPr>
            <a:spLocks xmlns:a="http://schemas.openxmlformats.org/drawingml/2006/main" noGrp="1"/>
          </p:cNvSpPr>
          <p:nvPr/>
        </p:nvSpPr>
        <p:spPr>
          <a:xfrm xmlns:a="http://schemas.openxmlformats.org/drawingml/2006/main">
            <a:off x="4482703" y="2620566"/>
            <a:ext cx="39053" cy="2001441"/>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34C6EDE1-831E-466D-9C30-B64756BAE92D}"/>
              </a:ext>
            </a:extLst>
          </p:cNvPr>
          <p:cNvSpPr>
            <a:spLocks xmlns:a="http://schemas.openxmlformats.org/drawingml/2006/main" noGrp="1"/>
          </p:cNvSpPr>
          <p:nvPr/>
        </p:nvSpPr>
        <p:spPr>
          <a:xfrm xmlns:a="http://schemas.openxmlformats.org/drawingml/2006/main">
            <a:off x="4521756" y="2317909"/>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AIが整理</a:t>
            </a:r>
          </a:p>
        </p:txBody>
      </p:sp>
      <p:sp>
        <p:nvSpPr>
          <p:cNvPr id="14" name="">
            <a:extLst xmlns:a="http://schemas.openxmlformats.org/drawingml/2006/main">
              <a:ext uri="{FF2B5EF4-FFF2-40B4-BE49-F238E27FC236}">
                <a16:creationId xmlns:a16="http://schemas.microsoft.com/office/drawing/2014/main" id="{584C7B89-05D0-46B4-AD5F-F3180EFCE426}"/>
              </a:ext>
            </a:extLst>
          </p:cNvPr>
          <p:cNvSpPr>
            <a:spLocks xmlns:a="http://schemas.openxmlformats.org/drawingml/2006/main" noGrp="1"/>
          </p:cNvSpPr>
          <p:nvPr/>
        </p:nvSpPr>
        <p:spPr>
          <a:xfrm xmlns:a="http://schemas.openxmlformats.org/drawingml/2006/main">
            <a:off x="4658439" y="2986683"/>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何が分かっているか</a:t>
            </a:r>
          </a:p>
        </p:txBody>
      </p:sp>
      <p:sp>
        <p:nvSpPr>
          <p:cNvPr id="15" name="">
            <a:extLst xmlns:a="http://schemas.openxmlformats.org/drawingml/2006/main">
              <a:ext uri="{FF2B5EF4-FFF2-40B4-BE49-F238E27FC236}">
                <a16:creationId xmlns:a16="http://schemas.microsoft.com/office/drawing/2014/main" id="{856A9CCE-A3D4-4215-935B-BF035B2E779E}"/>
              </a:ext>
            </a:extLst>
          </p:cNvPr>
          <p:cNvSpPr>
            <a:spLocks xmlns:a="http://schemas.openxmlformats.org/drawingml/2006/main" noGrp="1"/>
          </p:cNvSpPr>
          <p:nvPr/>
        </p:nvSpPr>
        <p:spPr>
          <a:xfrm xmlns:a="http://schemas.openxmlformats.org/drawingml/2006/main">
            <a:off x="4658439" y="3435787"/>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対象者は誰か</a:t>
            </a:r>
          </a:p>
        </p:txBody>
      </p:sp>
      <p:sp>
        <p:nvSpPr>
          <p:cNvPr id="16" name="">
            <a:extLst xmlns:a="http://schemas.openxmlformats.org/drawingml/2006/main">
              <a:ext uri="{FF2B5EF4-FFF2-40B4-BE49-F238E27FC236}">
                <a16:creationId xmlns:a16="http://schemas.microsoft.com/office/drawing/2014/main" id="{428C7F46-AE3B-40A9-8786-B1A83819E215}"/>
              </a:ext>
            </a:extLst>
          </p:cNvPr>
          <p:cNvSpPr>
            <a:spLocks xmlns:a="http://schemas.openxmlformats.org/drawingml/2006/main" noGrp="1"/>
          </p:cNvSpPr>
          <p:nvPr/>
        </p:nvSpPr>
        <p:spPr>
          <a:xfrm xmlns:a="http://schemas.openxmlformats.org/drawingml/2006/main">
            <a:off x="4658439" y="3699391"/>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見たあとにどう変わるか</a:t>
            </a:r>
          </a:p>
        </p:txBody>
      </p:sp>
      <p:sp>
        <p:nvSpPr>
          <p:cNvPr id="17" name="">
            <a:extLst xmlns:a="http://schemas.openxmlformats.org/drawingml/2006/main">
              <a:ext uri="{FF2B5EF4-FFF2-40B4-BE49-F238E27FC236}">
                <a16:creationId xmlns:a16="http://schemas.microsoft.com/office/drawing/2014/main" id="{FFD6112E-327F-4581-A757-3FA45BCEBED6}"/>
              </a:ext>
            </a:extLst>
          </p:cNvPr>
          <p:cNvSpPr>
            <a:spLocks xmlns:a="http://schemas.openxmlformats.org/drawingml/2006/main" noGrp="1"/>
          </p:cNvSpPr>
          <p:nvPr/>
        </p:nvSpPr>
        <p:spPr>
          <a:xfrm xmlns:a="http://schemas.openxmlformats.org/drawingml/2006/main">
            <a:off x="4658439" y="3962995"/>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形式・立ち位置・CTA</a:t>
            </a:r>
          </a:p>
        </p:txBody>
      </p:sp>
      <p:sp>
        <p:nvSpPr>
          <p:cNvPr id="18" name="node-known">
            <a:extLst xmlns:a="http://schemas.openxmlformats.org/drawingml/2006/main">
              <a:ext uri="{FF2B5EF4-FFF2-40B4-BE49-F238E27FC236}">
                <a16:creationId xmlns:a16="http://schemas.microsoft.com/office/drawing/2014/main" id="{31C950F3-9E83-41F4-A044-22688769B73A}"/>
              </a:ext>
            </a:extLst>
          </p:cNvPr>
          <p:cNvSpPr>
            <a:spLocks xmlns:a="http://schemas.openxmlformats.org/drawingml/2006/main" noGrp="1"/>
          </p:cNvSpPr>
          <p:nvPr/>
        </p:nvSpPr>
        <p:spPr>
          <a:xfrm xmlns:a="http://schemas.openxmlformats.org/drawingml/2006/main">
            <a:off x="8680847" y="1985963"/>
            <a:ext cx="2636044" cy="1415653"/>
          </a:xfrm>
          <a:prstGeom xmlns:a="http://schemas.openxmlformats.org/drawingml/2006/main" prst="roundRect">
            <a:avLst>
              <a:gd name="adj" fmla="val 4037"/>
            </a:avLst>
          </a:prstGeom>
          <a:solidFill xmlns:a="http://schemas.openxmlformats.org/drawingml/2006/main">
            <a:srgbClr val="EAF4F1"/>
          </a:solidFill>
          <a:ln xmlns:a="http://schemas.openxmlformats.org/drawingml/2006/main" w="14288">
            <a:solidFill>
              <a:srgbClr val="387C78"/>
            </a:solidFill>
          </a:ln>
        </p:spPr>
      </p:sp>
      <p:sp>
        <p:nvSpPr>
          <p:cNvPr id="19" name="">
            <a:extLst xmlns:a="http://schemas.openxmlformats.org/drawingml/2006/main">
              <a:ext uri="{FF2B5EF4-FFF2-40B4-BE49-F238E27FC236}">
                <a16:creationId xmlns:a16="http://schemas.microsoft.com/office/drawing/2014/main" id="{E72263E4-9B3C-43F6-89B2-F95D277AFE02}"/>
              </a:ext>
            </a:extLst>
          </p:cNvPr>
          <p:cNvSpPr>
            <a:spLocks xmlns:a="http://schemas.openxmlformats.org/drawingml/2006/main" noGrp="1"/>
          </p:cNvSpPr>
          <p:nvPr/>
        </p:nvSpPr>
        <p:spPr>
          <a:xfrm xmlns:a="http://schemas.openxmlformats.org/drawingml/2006/main">
            <a:off x="8680847" y="1985963"/>
            <a:ext cx="39053" cy="1415653"/>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0" name="">
            <a:extLst xmlns:a="http://schemas.openxmlformats.org/drawingml/2006/main">
              <a:ext uri="{FF2B5EF4-FFF2-40B4-BE49-F238E27FC236}">
                <a16:creationId xmlns:a16="http://schemas.microsoft.com/office/drawing/2014/main" id="{C89485FB-D69A-4151-86F1-E199AB972C73}"/>
              </a:ext>
            </a:extLst>
          </p:cNvPr>
          <p:cNvSpPr>
            <a:spLocks xmlns:a="http://schemas.openxmlformats.org/drawingml/2006/main" noGrp="1"/>
          </p:cNvSpPr>
          <p:nvPr/>
        </p:nvSpPr>
        <p:spPr>
          <a:xfrm xmlns:a="http://schemas.openxmlformats.org/drawingml/2006/main">
            <a:off x="8719899" y="1683306"/>
            <a:ext cx="2636044"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確認できた情報</a:t>
            </a:r>
          </a:p>
        </p:txBody>
      </p:sp>
      <p:sp>
        <p:nvSpPr>
          <p:cNvPr id="21" name="">
            <a:extLst xmlns:a="http://schemas.openxmlformats.org/drawingml/2006/main">
              <a:ext uri="{FF2B5EF4-FFF2-40B4-BE49-F238E27FC236}">
                <a16:creationId xmlns:a16="http://schemas.microsoft.com/office/drawing/2014/main" id="{4EC39FD1-4D8D-41A5-8AB3-E981AE19AC8A}"/>
              </a:ext>
            </a:extLst>
          </p:cNvPr>
          <p:cNvSpPr>
            <a:spLocks xmlns:a="http://schemas.openxmlformats.org/drawingml/2006/main" noGrp="1"/>
          </p:cNvSpPr>
          <p:nvPr/>
        </p:nvSpPr>
        <p:spPr>
          <a:xfrm xmlns:a="http://schemas.openxmlformats.org/drawingml/2006/main">
            <a:off x="8856583" y="2190988"/>
            <a:ext cx="22943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資料で確認できる</a:t>
            </a:r>
          </a:p>
        </p:txBody>
      </p:sp>
      <p:sp>
        <p:nvSpPr>
          <p:cNvPr id="22" name="">
            <a:extLst xmlns:a="http://schemas.openxmlformats.org/drawingml/2006/main">
              <a:ext uri="{FF2B5EF4-FFF2-40B4-BE49-F238E27FC236}">
                <a16:creationId xmlns:a16="http://schemas.microsoft.com/office/drawing/2014/main" id="{A3843959-C5A9-464B-8C89-18C41094399E}"/>
              </a:ext>
            </a:extLst>
          </p:cNvPr>
          <p:cNvSpPr>
            <a:spLocks xmlns:a="http://schemas.openxmlformats.org/drawingml/2006/main" noGrp="1"/>
          </p:cNvSpPr>
          <p:nvPr/>
        </p:nvSpPr>
        <p:spPr>
          <a:xfrm xmlns:a="http://schemas.openxmlformats.org/drawingml/2006/main">
            <a:off x="8856583" y="2640092"/>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AIが資料を読む</a:t>
            </a:r>
          </a:p>
        </p:txBody>
      </p:sp>
      <p:sp>
        <p:nvSpPr>
          <p:cNvPr id="23" name="">
            <a:extLst xmlns:a="http://schemas.openxmlformats.org/drawingml/2006/main">
              <a:ext uri="{FF2B5EF4-FFF2-40B4-BE49-F238E27FC236}">
                <a16:creationId xmlns:a16="http://schemas.microsoft.com/office/drawing/2014/main" id="{6C18E57D-F8E6-4C3A-8D81-399358F8EC05}"/>
              </a:ext>
            </a:extLst>
          </p:cNvPr>
          <p:cNvSpPr>
            <a:spLocks xmlns:a="http://schemas.openxmlformats.org/drawingml/2006/main" noGrp="1"/>
          </p:cNvSpPr>
          <p:nvPr/>
        </p:nvSpPr>
        <p:spPr>
          <a:xfrm xmlns:a="http://schemas.openxmlformats.org/drawingml/2006/main">
            <a:off x="8856583" y="2903696"/>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出所つきで条件へ入れる</a:t>
            </a:r>
          </a:p>
        </p:txBody>
      </p:sp>
      <p:sp>
        <p:nvSpPr>
          <p:cNvPr id="24" name="node-unknown">
            <a:extLst xmlns:a="http://schemas.openxmlformats.org/drawingml/2006/main">
              <a:ext uri="{FF2B5EF4-FFF2-40B4-BE49-F238E27FC236}">
                <a16:creationId xmlns:a16="http://schemas.microsoft.com/office/drawing/2014/main" id="{53BD7D88-BD62-4978-BE8D-B8F344D9427F}"/>
              </a:ext>
            </a:extLst>
          </p:cNvPr>
          <p:cNvSpPr>
            <a:spLocks xmlns:a="http://schemas.openxmlformats.org/drawingml/2006/main" noGrp="1"/>
          </p:cNvSpPr>
          <p:nvPr/>
        </p:nvSpPr>
        <p:spPr>
          <a:xfrm xmlns:a="http://schemas.openxmlformats.org/drawingml/2006/main">
            <a:off x="8680847" y="4182666"/>
            <a:ext cx="2636044" cy="1269206"/>
          </a:xfrm>
          <a:prstGeom xmlns:a="http://schemas.openxmlformats.org/drawingml/2006/main" prst="roundRect">
            <a:avLst>
              <a:gd name="adj" fmla="val 4503"/>
            </a:avLst>
          </a:prstGeom>
          <a:solidFill xmlns:a="http://schemas.openxmlformats.org/drawingml/2006/main">
            <a:srgbClr val="F3F0FA"/>
          </a:solidFill>
          <a:ln xmlns:a="http://schemas.openxmlformats.org/drawingml/2006/main" w="14288">
            <a:solidFill>
              <a:srgbClr val="8D7BAE"/>
            </a:solidFill>
          </a:ln>
        </p:spPr>
      </p:sp>
      <p:sp>
        <p:nvSpPr>
          <p:cNvPr id="25" name="">
            <a:extLst xmlns:a="http://schemas.openxmlformats.org/drawingml/2006/main">
              <a:ext uri="{FF2B5EF4-FFF2-40B4-BE49-F238E27FC236}">
                <a16:creationId xmlns:a16="http://schemas.microsoft.com/office/drawing/2014/main" id="{71B125CE-207D-42D9-8AFB-1A5E2CEB77E0}"/>
              </a:ext>
            </a:extLst>
          </p:cNvPr>
          <p:cNvSpPr>
            <a:spLocks xmlns:a="http://schemas.openxmlformats.org/drawingml/2006/main" noGrp="1"/>
          </p:cNvSpPr>
          <p:nvPr/>
        </p:nvSpPr>
        <p:spPr>
          <a:xfrm xmlns:a="http://schemas.openxmlformats.org/drawingml/2006/main">
            <a:off x="8680847" y="4182666"/>
            <a:ext cx="39053" cy="1269206"/>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202AED4D-E4DB-43C2-AF5A-3BA70E194335}"/>
              </a:ext>
            </a:extLst>
          </p:cNvPr>
          <p:cNvSpPr>
            <a:spLocks xmlns:a="http://schemas.openxmlformats.org/drawingml/2006/main" noGrp="1"/>
          </p:cNvSpPr>
          <p:nvPr/>
        </p:nvSpPr>
        <p:spPr>
          <a:xfrm xmlns:a="http://schemas.openxmlformats.org/drawingml/2006/main">
            <a:off x="8719899" y="3880009"/>
            <a:ext cx="2636044"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人が選ぶこと</a:t>
            </a:r>
          </a:p>
        </p:txBody>
      </p:sp>
      <p:sp>
        <p:nvSpPr>
          <p:cNvPr id="27" name="">
            <a:extLst xmlns:a="http://schemas.openxmlformats.org/drawingml/2006/main">
              <a:ext uri="{FF2B5EF4-FFF2-40B4-BE49-F238E27FC236}">
                <a16:creationId xmlns:a16="http://schemas.microsoft.com/office/drawing/2014/main" id="{A11DC241-B0F2-491C-A6BE-6ECB28FFF3A5}"/>
              </a:ext>
            </a:extLst>
          </p:cNvPr>
          <p:cNvSpPr>
            <a:spLocks xmlns:a="http://schemas.openxmlformats.org/drawingml/2006/main" noGrp="1"/>
          </p:cNvSpPr>
          <p:nvPr/>
        </p:nvSpPr>
        <p:spPr>
          <a:xfrm xmlns:a="http://schemas.openxmlformats.org/drawingml/2006/main">
            <a:off x="8856583" y="4314468"/>
            <a:ext cx="22943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重要だが未確定</a:t>
            </a:r>
          </a:p>
        </p:txBody>
      </p:sp>
      <p:sp>
        <p:nvSpPr>
          <p:cNvPr id="28" name="">
            <a:extLst xmlns:a="http://schemas.openxmlformats.org/drawingml/2006/main">
              <a:ext uri="{FF2B5EF4-FFF2-40B4-BE49-F238E27FC236}">
                <a16:creationId xmlns:a16="http://schemas.microsoft.com/office/drawing/2014/main" id="{51D534AB-2AB9-4265-8C09-CA7C560302F8}"/>
              </a:ext>
            </a:extLst>
          </p:cNvPr>
          <p:cNvSpPr>
            <a:spLocks xmlns:a="http://schemas.openxmlformats.org/drawingml/2006/main" noGrp="1"/>
          </p:cNvSpPr>
          <p:nvPr/>
        </p:nvSpPr>
        <p:spPr>
          <a:xfrm xmlns:a="http://schemas.openxmlformats.org/drawingml/2006/main">
            <a:off x="8856583" y="4763572"/>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本人へ一問ずつ聞く</a:t>
            </a:r>
          </a:p>
        </p:txBody>
      </p:sp>
      <p:sp>
        <p:nvSpPr>
          <p:cNvPr id="29" name="">
            <a:extLst xmlns:a="http://schemas.openxmlformats.org/drawingml/2006/main">
              <a:ext uri="{FF2B5EF4-FFF2-40B4-BE49-F238E27FC236}">
                <a16:creationId xmlns:a16="http://schemas.microsoft.com/office/drawing/2014/main" id="{B741C108-B3E8-4AEC-9CF2-857524980563}"/>
              </a:ext>
            </a:extLst>
          </p:cNvPr>
          <p:cNvSpPr>
            <a:spLocks xmlns:a="http://schemas.openxmlformats.org/drawingml/2006/main" noGrp="1"/>
          </p:cNvSpPr>
          <p:nvPr/>
        </p:nvSpPr>
        <p:spPr>
          <a:xfrm xmlns:a="http://schemas.openxmlformats.org/drawingml/2006/main">
            <a:off x="8856583" y="5027176"/>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回答を条件へ戻す</a:t>
            </a:r>
          </a:p>
        </p:txBody>
      </p:sp>
      <p:cxnSp>
        <p:nvCxnSpPr>
          <p:cNvPr id="80" name=""/>
          <p:cNvCxnSpPr>
            <a:stCxn xmlns:a="http://schemas.openxmlformats.org/drawingml/2006/main" id="4" idx="3"/>
            <a:endCxn xmlns:a="http://schemas.openxmlformats.org/drawingml/2006/main" id="11" idx="1"/>
          </p:cNvCxnSpPr>
          <p:nvPr/>
        </p:nvCxnSpPr>
        <p:spPr>
          <a:xfrm xmlns:a="http://schemas.openxmlformats.org/drawingml/2006/main">
            <a:off x="3408760" y="3621287"/>
            <a:ext cx="1073943"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1" name="">
            <a:extLst xmlns:a="http://schemas.openxmlformats.org/drawingml/2006/main">
              <a:ext uri="{FF2B5EF4-FFF2-40B4-BE49-F238E27FC236}">
                <a16:creationId xmlns:a16="http://schemas.microsoft.com/office/drawing/2014/main" id="{EAE7AF50-C4DA-4D8D-87BA-8B635CA98439}"/>
              </a:ext>
            </a:extLst>
          </p:cNvPr>
          <p:cNvSpPr>
            <a:spLocks xmlns:a="http://schemas.openxmlformats.org/drawingml/2006/main" noGrp="1"/>
          </p:cNvSpPr>
          <p:nvPr/>
        </p:nvSpPr>
        <p:spPr>
          <a:xfrm xmlns:a="http://schemas.openxmlformats.org/drawingml/2006/main">
            <a:off x="3721179" y="3328392"/>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A60B201B-230F-4467-93DF-9D9FC49C2ED5}"/>
              </a:ext>
            </a:extLst>
          </p:cNvPr>
          <p:cNvSpPr>
            <a:spLocks xmlns:a="http://schemas.openxmlformats.org/drawingml/2006/main" noGrp="1"/>
          </p:cNvSpPr>
          <p:nvPr/>
        </p:nvSpPr>
        <p:spPr>
          <a:xfrm xmlns:a="http://schemas.openxmlformats.org/drawingml/2006/main">
            <a:off x="3721179" y="3318629"/>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読む</a:t>
            </a:r>
          </a:p>
        </p:txBody>
      </p:sp>
      <p:sp>
        <p:nvSpPr>
          <p:cNvPr id="33" name="anchor-1-1">
            <a:extLst xmlns:a="http://schemas.openxmlformats.org/drawingml/2006/main">
              <a:ext uri="{FF2B5EF4-FFF2-40B4-BE49-F238E27FC236}">
                <a16:creationId xmlns:a16="http://schemas.microsoft.com/office/drawing/2014/main" id="{089640BA-32CA-4134-9DE2-4818E5D8D506}"/>
              </a:ext>
            </a:extLst>
          </p:cNvPr>
          <p:cNvSpPr>
            <a:spLocks xmlns:a="http://schemas.openxmlformats.org/drawingml/2006/main" noGrp="1"/>
          </p:cNvSpPr>
          <p:nvPr/>
        </p:nvSpPr>
        <p:spPr>
          <a:xfrm xmlns:a="http://schemas.openxmlformats.org/drawingml/2006/main">
            <a:off x="7947660" y="3615452"/>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4" name=""/>
          <p:cNvCxnSpPr>
            <a:stCxn xmlns:a="http://schemas.openxmlformats.org/drawingml/2006/main" id="11" idx="3"/>
            <a:endCxn xmlns:a="http://schemas.openxmlformats.org/drawingml/2006/main" id="33" idx="1"/>
          </p:cNvCxnSpPr>
          <p:nvPr/>
        </p:nvCxnSpPr>
        <p:spPr>
          <a:xfrm xmlns:a="http://schemas.openxmlformats.org/drawingml/2006/main" flipV="1">
            <a:off x="7314009" y="3616405"/>
            <a:ext cx="633651" cy="4882"/>
          </a:xfrm>
          <a:prstGeom xmlns:a="http://schemas.openxmlformats.org/drawingml/2006/main" prst="straightConnector1">
            <a:avLst/>
          </a:prstGeom>
          <a:ln xmlns:a="http://schemas.openxmlformats.org/drawingml/2006/main" w="19050">
            <a:solidFill>
              <a:srgbClr val="527F82"/>
            </a:solidFill>
            <a:prstDash val="solid"/>
          </a:ln>
        </p:spPr>
      </p:cxnSp>
      <p:sp>
        <p:nvSpPr>
          <p:cNvPr id="35" name="anchor-1-2">
            <a:extLst xmlns:a="http://schemas.openxmlformats.org/drawingml/2006/main">
              <a:ext uri="{FF2B5EF4-FFF2-40B4-BE49-F238E27FC236}">
                <a16:creationId xmlns:a16="http://schemas.microsoft.com/office/drawing/2014/main" id="{0651B835-3405-4319-830C-8DF17938C51B}"/>
              </a:ext>
            </a:extLst>
          </p:cNvPr>
          <p:cNvSpPr>
            <a:spLocks xmlns:a="http://schemas.openxmlformats.org/drawingml/2006/main" noGrp="1"/>
          </p:cNvSpPr>
          <p:nvPr/>
        </p:nvSpPr>
        <p:spPr>
          <a:xfrm xmlns:a="http://schemas.openxmlformats.org/drawingml/2006/main">
            <a:off x="7947660" y="2687955"/>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6" name=""/>
          <p:cNvCxnSpPr>
            <a:stCxn xmlns:a="http://schemas.openxmlformats.org/drawingml/2006/main" id="33" idx="0"/>
            <a:endCxn xmlns:a="http://schemas.openxmlformats.org/drawingml/2006/main" id="35" idx="2"/>
          </p:cNvCxnSpPr>
          <p:nvPr/>
        </p:nvCxnSpPr>
        <p:spPr>
          <a:xfrm xmlns:a="http://schemas.openxmlformats.org/drawingml/2006/main" flipV="1">
            <a:off x="7948613" y="2689860"/>
            <a:ext cx="0" cy="925592"/>
          </a:xfrm>
          <a:prstGeom xmlns:a="http://schemas.openxmlformats.org/drawingml/2006/main" prst="straightConnector1">
            <a:avLst/>
          </a:prstGeom>
          <a:ln xmlns:a="http://schemas.openxmlformats.org/drawingml/2006/main" w="19050">
            <a:solidFill>
              <a:srgbClr val="527F82"/>
            </a:solidFill>
            <a:prstDash val="solid"/>
          </a:ln>
        </p:spPr>
      </p:cxnSp>
      <p:cxnSp>
        <p:nvCxnSpPr>
          <p:cNvPr id="87" name=""/>
          <p:cNvCxnSpPr>
            <a:stCxn xmlns:a="http://schemas.openxmlformats.org/drawingml/2006/main" id="35" idx="3"/>
            <a:endCxn xmlns:a="http://schemas.openxmlformats.org/drawingml/2006/main" id="18" idx="1"/>
          </p:cNvCxnSpPr>
          <p:nvPr/>
        </p:nvCxnSpPr>
        <p:spPr>
          <a:xfrm xmlns:a="http://schemas.openxmlformats.org/drawingml/2006/main">
            <a:off x="7949565" y="2688908"/>
            <a:ext cx="731282" cy="4882"/>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8" name="">
            <a:extLst xmlns:a="http://schemas.openxmlformats.org/drawingml/2006/main">
              <a:ext uri="{FF2B5EF4-FFF2-40B4-BE49-F238E27FC236}">
                <a16:creationId xmlns:a16="http://schemas.microsoft.com/office/drawing/2014/main" id="{27C3A748-6CD2-44F9-B6E7-AA93408ADD1F}"/>
              </a:ext>
            </a:extLst>
          </p:cNvPr>
          <p:cNvSpPr>
            <a:spLocks xmlns:a="http://schemas.openxmlformats.org/drawingml/2006/main" noGrp="1"/>
          </p:cNvSpPr>
          <p:nvPr/>
        </p:nvSpPr>
        <p:spPr>
          <a:xfrm xmlns:a="http://schemas.openxmlformats.org/drawingml/2006/main">
            <a:off x="7411641" y="2859762"/>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69B148EE-A987-4CD8-870A-EDB7A45D4490}"/>
              </a:ext>
            </a:extLst>
          </p:cNvPr>
          <p:cNvSpPr>
            <a:spLocks xmlns:a="http://schemas.openxmlformats.org/drawingml/2006/main" noGrp="1"/>
          </p:cNvSpPr>
          <p:nvPr/>
        </p:nvSpPr>
        <p:spPr>
          <a:xfrm xmlns:a="http://schemas.openxmlformats.org/drawingml/2006/main">
            <a:off x="7411641" y="2849999"/>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確かめられる</a:t>
            </a:r>
          </a:p>
        </p:txBody>
      </p:sp>
      <p:sp>
        <p:nvSpPr>
          <p:cNvPr id="40" name="anchor-2-1">
            <a:extLst xmlns:a="http://schemas.openxmlformats.org/drawingml/2006/main">
              <a:ext uri="{FF2B5EF4-FFF2-40B4-BE49-F238E27FC236}">
                <a16:creationId xmlns:a16="http://schemas.microsoft.com/office/drawing/2014/main" id="{E11526D6-0459-4EF5-A217-BD7446A806BE}"/>
              </a:ext>
            </a:extLst>
          </p:cNvPr>
          <p:cNvSpPr>
            <a:spLocks xmlns:a="http://schemas.openxmlformats.org/drawingml/2006/main" noGrp="1"/>
          </p:cNvSpPr>
          <p:nvPr/>
        </p:nvSpPr>
        <p:spPr>
          <a:xfrm xmlns:a="http://schemas.openxmlformats.org/drawingml/2006/main">
            <a:off x="7947660" y="3615452"/>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91" name=""/>
          <p:cNvCxnSpPr>
            <a:stCxn xmlns:a="http://schemas.openxmlformats.org/drawingml/2006/main" id="11" idx="3"/>
            <a:endCxn xmlns:a="http://schemas.openxmlformats.org/drawingml/2006/main" id="40" idx="1"/>
          </p:cNvCxnSpPr>
          <p:nvPr/>
        </p:nvCxnSpPr>
        <p:spPr>
          <a:xfrm xmlns:a="http://schemas.openxmlformats.org/drawingml/2006/main" flipV="1">
            <a:off x="7314009" y="3616405"/>
            <a:ext cx="633651" cy="4882"/>
          </a:xfrm>
          <a:prstGeom xmlns:a="http://schemas.openxmlformats.org/drawingml/2006/main" prst="straightConnector1">
            <a:avLst/>
          </a:prstGeom>
          <a:ln xmlns:a="http://schemas.openxmlformats.org/drawingml/2006/main" w="19050">
            <a:solidFill>
              <a:srgbClr val="527F82"/>
            </a:solidFill>
            <a:prstDash val="solid"/>
          </a:ln>
        </p:spPr>
      </p:cxnSp>
      <p:sp>
        <p:nvSpPr>
          <p:cNvPr id="42" name="anchor-2-2">
            <a:extLst xmlns:a="http://schemas.openxmlformats.org/drawingml/2006/main">
              <a:ext uri="{FF2B5EF4-FFF2-40B4-BE49-F238E27FC236}">
                <a16:creationId xmlns:a16="http://schemas.microsoft.com/office/drawing/2014/main" id="{5B336936-BD5B-4B34-A9AC-CC9944C7C6A2}"/>
              </a:ext>
            </a:extLst>
          </p:cNvPr>
          <p:cNvSpPr>
            <a:spLocks xmlns:a="http://schemas.openxmlformats.org/drawingml/2006/main" noGrp="1"/>
          </p:cNvSpPr>
          <p:nvPr/>
        </p:nvSpPr>
        <p:spPr>
          <a:xfrm xmlns:a="http://schemas.openxmlformats.org/drawingml/2006/main">
            <a:off x="7947660" y="4816316"/>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93" name=""/>
          <p:cNvCxnSpPr>
            <a:stCxn xmlns:a="http://schemas.openxmlformats.org/drawingml/2006/main" id="40" idx="2"/>
            <a:endCxn xmlns:a="http://schemas.openxmlformats.org/drawingml/2006/main" id="42" idx="0"/>
          </p:cNvCxnSpPr>
          <p:nvPr/>
        </p:nvCxnSpPr>
        <p:spPr>
          <a:xfrm xmlns:a="http://schemas.openxmlformats.org/drawingml/2006/main">
            <a:off x="7948613" y="3617357"/>
            <a:ext cx="0" cy="1198959"/>
          </a:xfrm>
          <a:prstGeom xmlns:a="http://schemas.openxmlformats.org/drawingml/2006/main" prst="straightConnector1">
            <a:avLst/>
          </a:prstGeom>
          <a:ln xmlns:a="http://schemas.openxmlformats.org/drawingml/2006/main" w="19050">
            <a:solidFill>
              <a:srgbClr val="527F82"/>
            </a:solidFill>
            <a:prstDash val="solid"/>
          </a:ln>
        </p:spPr>
      </p:cxnSp>
      <p:cxnSp>
        <p:nvCxnSpPr>
          <p:cNvPr id="94" name=""/>
          <p:cNvCxnSpPr>
            <a:stCxn xmlns:a="http://schemas.openxmlformats.org/drawingml/2006/main" id="42" idx="3"/>
            <a:endCxn xmlns:a="http://schemas.openxmlformats.org/drawingml/2006/main" id="24" idx="1"/>
          </p:cNvCxnSpPr>
          <p:nvPr/>
        </p:nvCxnSpPr>
        <p:spPr>
          <a:xfrm xmlns:a="http://schemas.openxmlformats.org/drawingml/2006/main">
            <a:off x="7949565" y="4817269"/>
            <a:ext cx="731282"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5" name="">
            <a:extLst xmlns:a="http://schemas.openxmlformats.org/drawingml/2006/main">
              <a:ext uri="{FF2B5EF4-FFF2-40B4-BE49-F238E27FC236}">
                <a16:creationId xmlns:a16="http://schemas.microsoft.com/office/drawing/2014/main" id="{318EBF07-C4CE-4681-A7ED-3851B7297DB3}"/>
              </a:ext>
            </a:extLst>
          </p:cNvPr>
          <p:cNvSpPr>
            <a:spLocks xmlns:a="http://schemas.openxmlformats.org/drawingml/2006/main" noGrp="1"/>
          </p:cNvSpPr>
          <p:nvPr/>
        </p:nvSpPr>
        <p:spPr>
          <a:xfrm xmlns:a="http://schemas.openxmlformats.org/drawingml/2006/main">
            <a:off x="7489746" y="3923943"/>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6" name="">
            <a:extLst xmlns:a="http://schemas.openxmlformats.org/drawingml/2006/main">
              <a:ext uri="{FF2B5EF4-FFF2-40B4-BE49-F238E27FC236}">
                <a16:creationId xmlns:a16="http://schemas.microsoft.com/office/drawing/2014/main" id="{6621CC4F-E65E-40ED-A0A8-F3C91574F181}"/>
              </a:ext>
            </a:extLst>
          </p:cNvPr>
          <p:cNvSpPr>
            <a:spLocks xmlns:a="http://schemas.openxmlformats.org/drawingml/2006/main" noGrp="1"/>
          </p:cNvSpPr>
          <p:nvPr/>
        </p:nvSpPr>
        <p:spPr>
          <a:xfrm xmlns:a="http://schemas.openxmlformats.org/drawingml/2006/main">
            <a:off x="7489746" y="3914180"/>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判断が残る</a:t>
            </a:r>
          </a:p>
        </p:txBody>
      </p:sp>
      <p:sp>
        <p:nvSpPr>
          <p:cNvPr id="47" name="">
            <a:extLst xmlns:a="http://schemas.openxmlformats.org/drawingml/2006/main">
              <a:ext uri="{FF2B5EF4-FFF2-40B4-BE49-F238E27FC236}">
                <a16:creationId xmlns:a16="http://schemas.microsoft.com/office/drawing/2014/main" id="{2E4AF9FD-0284-411C-8AAB-91BB6B52849E}"/>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原稿内の実績やAIの推測を、確定した事実・今回の条件として扱いません。</a:t>
            </a:r>
          </a:p>
        </p:txBody>
      </p:sp>
      <p:sp>
        <p:nvSpPr>
          <p:cNvPr id="48" name="">
            <a:extLst xmlns:a="http://schemas.openxmlformats.org/drawingml/2006/main">
              <a:ext uri="{FF2B5EF4-FFF2-40B4-BE49-F238E27FC236}">
                <a16:creationId xmlns:a16="http://schemas.microsoft.com/office/drawing/2014/main" id="{4A9D5969-1268-41E0-8B0D-CBDAF8003A66}"/>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49" name="">
            <a:extLst xmlns:a="http://schemas.openxmlformats.org/drawingml/2006/main">
              <a:ext uri="{FF2B5EF4-FFF2-40B4-BE49-F238E27FC236}">
                <a16:creationId xmlns:a16="http://schemas.microsoft.com/office/drawing/2014/main" id="{C5985709-FCDC-49C1-8B0A-0CD2ED7F2429}"/>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確認：対象者・視聴後の変化・演者の立ち位置が、今回の意図と合っているか。</a:t>
            </a:r>
          </a:p>
        </p:txBody>
      </p:sp>
      <p:sp>
        <p:nvSpPr>
          <p:cNvPr id="50" name="">
            <a:extLst xmlns:a="http://schemas.openxmlformats.org/drawingml/2006/main">
              <a:ext uri="{FF2B5EF4-FFF2-40B4-BE49-F238E27FC236}">
                <a16:creationId xmlns:a16="http://schemas.microsoft.com/office/drawing/2014/main" id="{1DD3DC74-A2F8-469E-B816-965F0D4848B9}"/>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05 / 14</a:t>
            </a:r>
          </a:p>
        </p:txBody>
      </p:sp>
    </p:spTree>
    <p:extLst>
      <p:ext uri="{BB962C8B-B14F-4D97-AF65-F5344CB8AC3E}">
        <p14:creationId xmlns:p14="http://schemas.microsoft.com/office/powerpoint/2010/main" val="427850550"/>
      </p:ext>
    </p:extLst>
  </p:cSld>
</p:sld>
</file>

<file path=ppt/slides/slide6.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4" name="">
            <a:extLst xmlns:a="http://schemas.openxmlformats.org/drawingml/2006/main">
              <a:ext uri="{FF2B5EF4-FFF2-40B4-BE49-F238E27FC236}">
                <a16:creationId xmlns:a16="http://schemas.microsoft.com/office/drawing/2014/main" id="{6F45B853-C819-4343-80FE-38EFBD4566F3}"/>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02–03 / 前提点検・合意</a:t>
            </a:r>
          </a:p>
        </p:txBody>
      </p:sp>
      <p:sp>
        <p:nvSpPr>
          <p:cNvPr id="2" name="">
            <a:extLst xmlns:a="http://schemas.openxmlformats.org/drawingml/2006/main">
              <a:ext uri="{FF2B5EF4-FFF2-40B4-BE49-F238E27FC236}">
                <a16:creationId xmlns:a16="http://schemas.microsoft.com/office/drawing/2014/main" id="{E7AEAB26-49C4-4754-BFB3-7284762F9A82}"/>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書く前に前提を点検し、本人と合わせる</a:t>
            </a:r>
          </a:p>
        </p:txBody>
      </p:sp>
      <p:sp>
        <p:nvSpPr>
          <p:cNvPr id="3" name="">
            <a:extLst xmlns:a="http://schemas.openxmlformats.org/drawingml/2006/main">
              <a:ext uri="{FF2B5EF4-FFF2-40B4-BE49-F238E27FC236}">
                <a16:creationId xmlns:a16="http://schemas.microsoft.com/office/drawing/2014/main" id="{F5EA56F5-D1BF-46C7-8270-848D778ED185}"/>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AIの思い込みを点検する役割と、「これで進める」を決める役割を分けます。</a:t>
            </a:r>
          </a:p>
        </p:txBody>
      </p:sp>
      <p:sp>
        <p:nvSpPr>
          <p:cNvPr id="4" name="node-packet">
            <a:extLst xmlns:a="http://schemas.openxmlformats.org/drawingml/2006/main">
              <a:ext uri="{FF2B5EF4-FFF2-40B4-BE49-F238E27FC236}">
                <a16:creationId xmlns:a16="http://schemas.microsoft.com/office/drawing/2014/main" id="{0B1670CF-A5FC-4208-9EE6-B43992BC887A}"/>
              </a:ext>
            </a:extLst>
          </p:cNvPr>
          <p:cNvSpPr>
            <a:spLocks xmlns:a="http://schemas.openxmlformats.org/drawingml/2006/main" noGrp="1"/>
          </p:cNvSpPr>
          <p:nvPr/>
        </p:nvSpPr>
        <p:spPr>
          <a:xfrm xmlns:a="http://schemas.openxmlformats.org/drawingml/2006/main">
            <a:off x="870347" y="2083594"/>
            <a:ext cx="2733675" cy="1610916"/>
          </a:xfrm>
          <a:prstGeom xmlns:a="http://schemas.openxmlformats.org/drawingml/2006/main" prst="roundRect">
            <a:avLst>
              <a:gd name="adj" fmla="val 3548"/>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CCBE35C1-8304-46F0-AB3C-9C5DB77BD1F0}"/>
              </a:ext>
            </a:extLst>
          </p:cNvPr>
          <p:cNvSpPr>
            <a:spLocks xmlns:a="http://schemas.openxmlformats.org/drawingml/2006/main" noGrp="1"/>
          </p:cNvSpPr>
          <p:nvPr/>
        </p:nvSpPr>
        <p:spPr>
          <a:xfrm xmlns:a="http://schemas.openxmlformats.org/drawingml/2006/main">
            <a:off x="870347" y="2083594"/>
            <a:ext cx="39053" cy="1610916"/>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48C0F5C-61A7-48D0-AF3D-DAD406EFB585}"/>
              </a:ext>
            </a:extLst>
          </p:cNvPr>
          <p:cNvSpPr>
            <a:spLocks xmlns:a="http://schemas.openxmlformats.org/drawingml/2006/main" noGrp="1"/>
          </p:cNvSpPr>
          <p:nvPr/>
        </p:nvSpPr>
        <p:spPr>
          <a:xfrm xmlns:a="http://schemas.openxmlformats.org/drawingml/2006/main">
            <a:off x="909399" y="1780937"/>
            <a:ext cx="2733675"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02 前提点検</a:t>
            </a:r>
          </a:p>
        </p:txBody>
      </p:sp>
      <p:sp>
        <p:nvSpPr>
          <p:cNvPr id="7" name="">
            <a:extLst xmlns:a="http://schemas.openxmlformats.org/drawingml/2006/main">
              <a:ext uri="{FF2B5EF4-FFF2-40B4-BE49-F238E27FC236}">
                <a16:creationId xmlns:a16="http://schemas.microsoft.com/office/drawing/2014/main" id="{4F68334A-FC46-46AE-9C30-E859FCB55658}"/>
              </a:ext>
            </a:extLst>
          </p:cNvPr>
          <p:cNvSpPr>
            <a:spLocks xmlns:a="http://schemas.openxmlformats.org/drawingml/2006/main" noGrp="1"/>
          </p:cNvSpPr>
          <p:nvPr/>
        </p:nvSpPr>
        <p:spPr>
          <a:xfrm xmlns:a="http://schemas.openxmlformats.org/drawingml/2006/main">
            <a:off x="1046083" y="2386251"/>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点検用の材料</a:t>
            </a:r>
          </a:p>
        </p:txBody>
      </p:sp>
      <p:sp>
        <p:nvSpPr>
          <p:cNvPr id="8" name="">
            <a:extLst xmlns:a="http://schemas.openxmlformats.org/drawingml/2006/main">
              <a:ext uri="{FF2B5EF4-FFF2-40B4-BE49-F238E27FC236}">
                <a16:creationId xmlns:a16="http://schemas.microsoft.com/office/drawing/2014/main" id="{03D3594A-B44D-48EF-96DF-5E0A15E12F1F}"/>
              </a:ext>
            </a:extLst>
          </p:cNvPr>
          <p:cNvSpPr>
            <a:spLocks xmlns:a="http://schemas.openxmlformats.org/drawingml/2006/main" noGrp="1"/>
          </p:cNvSpPr>
          <p:nvPr/>
        </p:nvSpPr>
        <p:spPr>
          <a:xfrm xmlns:a="http://schemas.openxmlformats.org/drawingml/2006/main">
            <a:off x="1046083" y="2835354"/>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原稿・主張・制約・根拠</a:t>
            </a:r>
          </a:p>
        </p:txBody>
      </p:sp>
      <p:sp>
        <p:nvSpPr>
          <p:cNvPr id="9" name="">
            <a:extLst xmlns:a="http://schemas.openxmlformats.org/drawingml/2006/main">
              <a:ext uri="{FF2B5EF4-FFF2-40B4-BE49-F238E27FC236}">
                <a16:creationId xmlns:a16="http://schemas.microsoft.com/office/drawing/2014/main" id="{B8CCF484-A9FC-4D70-B87A-BECC5B751C0C}"/>
              </a:ext>
            </a:extLst>
          </p:cNvPr>
          <p:cNvSpPr>
            <a:spLocks xmlns:a="http://schemas.openxmlformats.org/drawingml/2006/main" noGrp="1"/>
          </p:cNvSpPr>
          <p:nvPr/>
        </p:nvSpPr>
        <p:spPr>
          <a:xfrm xmlns:a="http://schemas.openxmlformats.org/drawingml/2006/main">
            <a:off x="1046083" y="3098959"/>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親AIの推奨結論は渡さない</a:t>
            </a:r>
          </a:p>
        </p:txBody>
      </p:sp>
      <p:sp>
        <p:nvSpPr>
          <p:cNvPr id="10" name="node-review">
            <a:extLst xmlns:a="http://schemas.openxmlformats.org/drawingml/2006/main">
              <a:ext uri="{FF2B5EF4-FFF2-40B4-BE49-F238E27FC236}">
                <a16:creationId xmlns:a16="http://schemas.microsoft.com/office/drawing/2014/main" id="{0455C589-9FE6-49DC-A141-548613A87F4A}"/>
              </a:ext>
            </a:extLst>
          </p:cNvPr>
          <p:cNvSpPr>
            <a:spLocks xmlns:a="http://schemas.openxmlformats.org/drawingml/2006/main" noGrp="1"/>
          </p:cNvSpPr>
          <p:nvPr/>
        </p:nvSpPr>
        <p:spPr>
          <a:xfrm xmlns:a="http://schemas.openxmlformats.org/drawingml/2006/main">
            <a:off x="4677966" y="2083594"/>
            <a:ext cx="2733675" cy="1610916"/>
          </a:xfrm>
          <a:prstGeom xmlns:a="http://schemas.openxmlformats.org/drawingml/2006/main" prst="roundRect">
            <a:avLst>
              <a:gd name="adj" fmla="val 3548"/>
            </a:avLst>
          </a:prstGeom>
          <a:solidFill xmlns:a="http://schemas.openxmlformats.org/drawingml/2006/main">
            <a:srgbClr val="FDF0E3"/>
          </a:solidFill>
          <a:ln xmlns:a="http://schemas.openxmlformats.org/drawingml/2006/main" w="14288">
            <a:solidFill>
              <a:srgbClr val="D99051"/>
            </a:solidFill>
          </a:ln>
        </p:spPr>
      </p:sp>
      <p:sp>
        <p:nvSpPr>
          <p:cNvPr id="11" name="">
            <a:extLst xmlns:a="http://schemas.openxmlformats.org/drawingml/2006/main">
              <a:ext uri="{FF2B5EF4-FFF2-40B4-BE49-F238E27FC236}">
                <a16:creationId xmlns:a16="http://schemas.microsoft.com/office/drawing/2014/main" id="{1E164A08-8D0A-4110-A3F2-CA71E3B9A1BA}"/>
              </a:ext>
            </a:extLst>
          </p:cNvPr>
          <p:cNvSpPr>
            <a:spLocks xmlns:a="http://schemas.openxmlformats.org/drawingml/2006/main" noGrp="1"/>
          </p:cNvSpPr>
          <p:nvPr/>
        </p:nvSpPr>
        <p:spPr>
          <a:xfrm xmlns:a="http://schemas.openxmlformats.org/drawingml/2006/main">
            <a:off x="4677966" y="2083594"/>
            <a:ext cx="39053" cy="1610916"/>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D0EE1157-D4FE-4E19-AA7D-271F7A298E70}"/>
              </a:ext>
            </a:extLst>
          </p:cNvPr>
          <p:cNvSpPr>
            <a:spLocks xmlns:a="http://schemas.openxmlformats.org/drawingml/2006/main" noGrp="1"/>
          </p:cNvSpPr>
          <p:nvPr/>
        </p:nvSpPr>
        <p:spPr>
          <a:xfrm xmlns:a="http://schemas.openxmlformats.org/drawingml/2006/main">
            <a:off x="4853702" y="2254448"/>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反対の見方も検討</a:t>
            </a:r>
          </a:p>
        </p:txBody>
      </p:sp>
      <p:sp>
        <p:nvSpPr>
          <p:cNvPr id="13" name="">
            <a:extLst xmlns:a="http://schemas.openxmlformats.org/drawingml/2006/main">
              <a:ext uri="{FF2B5EF4-FFF2-40B4-BE49-F238E27FC236}">
                <a16:creationId xmlns:a16="http://schemas.microsoft.com/office/drawing/2014/main" id="{A76FFB29-E8AF-489C-AA63-4EBF8866BF5A}"/>
              </a:ext>
            </a:extLst>
          </p:cNvPr>
          <p:cNvSpPr>
            <a:spLocks xmlns:a="http://schemas.openxmlformats.org/drawingml/2006/main" noGrp="1"/>
          </p:cNvSpPr>
          <p:nvPr/>
        </p:nvSpPr>
        <p:spPr>
          <a:xfrm xmlns:a="http://schemas.openxmlformats.org/drawingml/2006/main">
            <a:off x="4853702" y="2703552"/>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支持／疑義／不明</a:t>
            </a:r>
          </a:p>
        </p:txBody>
      </p:sp>
      <p:sp>
        <p:nvSpPr>
          <p:cNvPr id="14" name="">
            <a:extLst xmlns:a="http://schemas.openxmlformats.org/drawingml/2006/main">
              <a:ext uri="{FF2B5EF4-FFF2-40B4-BE49-F238E27FC236}">
                <a16:creationId xmlns:a16="http://schemas.microsoft.com/office/drawing/2014/main" id="{CDCB169D-9BA8-4ADF-A92F-8AC0E28A7632}"/>
              </a:ext>
            </a:extLst>
          </p:cNvPr>
          <p:cNvSpPr>
            <a:spLocks xmlns:a="http://schemas.openxmlformats.org/drawingml/2006/main" noGrp="1"/>
          </p:cNvSpPr>
          <p:nvPr/>
        </p:nvSpPr>
        <p:spPr>
          <a:xfrm xmlns:a="http://schemas.openxmlformats.org/drawingml/2006/main">
            <a:off x="4853702" y="2967157"/>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反対根拠・別の解釈</a:t>
            </a:r>
          </a:p>
        </p:txBody>
      </p:sp>
      <p:sp>
        <p:nvSpPr>
          <p:cNvPr id="15" name="">
            <a:extLst xmlns:a="http://schemas.openxmlformats.org/drawingml/2006/main">
              <a:ext uri="{FF2B5EF4-FFF2-40B4-BE49-F238E27FC236}">
                <a16:creationId xmlns:a16="http://schemas.microsoft.com/office/drawing/2014/main" id="{329A173E-B794-4999-AFF5-A70333161609}"/>
              </a:ext>
            </a:extLst>
          </p:cNvPr>
          <p:cNvSpPr>
            <a:spLocks xmlns:a="http://schemas.openxmlformats.org/drawingml/2006/main" noGrp="1"/>
          </p:cNvSpPr>
          <p:nvPr/>
        </p:nvSpPr>
        <p:spPr>
          <a:xfrm xmlns:a="http://schemas.openxmlformats.org/drawingml/2006/main">
            <a:off x="4853702" y="3230761"/>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修正で解けるかを分ける</a:t>
            </a:r>
          </a:p>
        </p:txBody>
      </p:sp>
      <p:sp>
        <p:nvSpPr>
          <p:cNvPr id="16" name="node-confirm">
            <a:extLst xmlns:a="http://schemas.openxmlformats.org/drawingml/2006/main">
              <a:ext uri="{FF2B5EF4-FFF2-40B4-BE49-F238E27FC236}">
                <a16:creationId xmlns:a16="http://schemas.microsoft.com/office/drawing/2014/main" id="{D3976185-A6B3-4462-86AC-C4F52D8DFFC1}"/>
              </a:ext>
            </a:extLst>
          </p:cNvPr>
          <p:cNvSpPr>
            <a:spLocks xmlns:a="http://schemas.openxmlformats.org/drawingml/2006/main" noGrp="1"/>
          </p:cNvSpPr>
          <p:nvPr/>
        </p:nvSpPr>
        <p:spPr>
          <a:xfrm xmlns:a="http://schemas.openxmlformats.org/drawingml/2006/main">
            <a:off x="8485584" y="2083594"/>
            <a:ext cx="2831306" cy="1610916"/>
          </a:xfrm>
          <a:prstGeom xmlns:a="http://schemas.openxmlformats.org/drawingml/2006/main" prst="roundRect">
            <a:avLst>
              <a:gd name="adj" fmla="val 3548"/>
            </a:avLst>
          </a:prstGeom>
          <a:solidFill xmlns:a="http://schemas.openxmlformats.org/drawingml/2006/main">
            <a:srgbClr val="F3F0FA"/>
          </a:solidFill>
          <a:ln xmlns:a="http://schemas.openxmlformats.org/drawingml/2006/main" w="14288">
            <a:solidFill>
              <a:srgbClr val="8D7BAE"/>
            </a:solidFill>
          </a:ln>
        </p:spPr>
      </p:sp>
      <p:sp>
        <p:nvSpPr>
          <p:cNvPr id="17" name="">
            <a:extLst xmlns:a="http://schemas.openxmlformats.org/drawingml/2006/main">
              <a:ext uri="{FF2B5EF4-FFF2-40B4-BE49-F238E27FC236}">
                <a16:creationId xmlns:a16="http://schemas.microsoft.com/office/drawing/2014/main" id="{14D8D187-ACF7-474C-9765-F3186EB20BF8}"/>
              </a:ext>
            </a:extLst>
          </p:cNvPr>
          <p:cNvSpPr>
            <a:spLocks xmlns:a="http://schemas.openxmlformats.org/drawingml/2006/main" noGrp="1"/>
          </p:cNvSpPr>
          <p:nvPr/>
        </p:nvSpPr>
        <p:spPr>
          <a:xfrm xmlns:a="http://schemas.openxmlformats.org/drawingml/2006/main">
            <a:off x="8485584" y="2083594"/>
            <a:ext cx="39053" cy="1610916"/>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909AC140-9B91-4123-B209-547F2AC304BB}"/>
              </a:ext>
            </a:extLst>
          </p:cNvPr>
          <p:cNvSpPr>
            <a:spLocks xmlns:a="http://schemas.openxmlformats.org/drawingml/2006/main" noGrp="1"/>
          </p:cNvSpPr>
          <p:nvPr/>
        </p:nvSpPr>
        <p:spPr>
          <a:xfrm xmlns:a="http://schemas.openxmlformats.org/drawingml/2006/main">
            <a:off x="8524637" y="1780937"/>
            <a:ext cx="2831306"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03 認識確認</a:t>
            </a:r>
          </a:p>
        </p:txBody>
      </p:sp>
      <p:sp>
        <p:nvSpPr>
          <p:cNvPr id="19" name="">
            <a:extLst xmlns:a="http://schemas.openxmlformats.org/drawingml/2006/main">
              <a:ext uri="{FF2B5EF4-FFF2-40B4-BE49-F238E27FC236}">
                <a16:creationId xmlns:a16="http://schemas.microsoft.com/office/drawing/2014/main" id="{0F0FBB46-96CE-4485-869E-72A876DEEEB9}"/>
              </a:ext>
            </a:extLst>
          </p:cNvPr>
          <p:cNvSpPr>
            <a:spLocks xmlns:a="http://schemas.openxmlformats.org/drawingml/2006/main" noGrp="1"/>
          </p:cNvSpPr>
          <p:nvPr/>
        </p:nvSpPr>
        <p:spPr>
          <a:xfrm xmlns:a="http://schemas.openxmlformats.org/drawingml/2006/main">
            <a:off x="8661321" y="2386251"/>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本人と共有理解を確認</a:t>
            </a:r>
          </a:p>
        </p:txBody>
      </p:sp>
      <p:sp>
        <p:nvSpPr>
          <p:cNvPr id="20" name="">
            <a:extLst xmlns:a="http://schemas.openxmlformats.org/drawingml/2006/main">
              <a:ext uri="{FF2B5EF4-FFF2-40B4-BE49-F238E27FC236}">
                <a16:creationId xmlns:a16="http://schemas.microsoft.com/office/drawing/2014/main" id="{B888A4A0-1B25-436F-B0BF-ADAA6F336DD2}"/>
              </a:ext>
            </a:extLst>
          </p:cNvPr>
          <p:cNvSpPr>
            <a:spLocks xmlns:a="http://schemas.openxmlformats.org/drawingml/2006/main" noGrp="1"/>
          </p:cNvSpPr>
          <p:nvPr/>
        </p:nvSpPr>
        <p:spPr>
          <a:xfrm xmlns:a="http://schemas.openxmlformats.org/drawingml/2006/main">
            <a:off x="8661321" y="2835354"/>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目的・対象・形式・留保</a:t>
            </a:r>
          </a:p>
        </p:txBody>
      </p:sp>
      <p:sp>
        <p:nvSpPr>
          <p:cNvPr id="21" name="">
            <a:extLst xmlns:a="http://schemas.openxmlformats.org/drawingml/2006/main">
              <a:ext uri="{FF2B5EF4-FFF2-40B4-BE49-F238E27FC236}">
                <a16:creationId xmlns:a16="http://schemas.microsoft.com/office/drawing/2014/main" id="{0852A98E-5C99-44DC-95B8-9B530BAFA531}"/>
              </a:ext>
            </a:extLst>
          </p:cNvPr>
          <p:cNvSpPr>
            <a:spLocks xmlns:a="http://schemas.openxmlformats.org/drawingml/2006/main" noGrp="1"/>
          </p:cNvSpPr>
          <p:nvPr/>
        </p:nvSpPr>
        <p:spPr>
          <a:xfrm xmlns:a="http://schemas.openxmlformats.org/drawingml/2006/main">
            <a:off x="8661321" y="3098959"/>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この前提で進める、と同意</a:t>
            </a:r>
          </a:p>
        </p:txBody>
      </p:sp>
      <p:sp>
        <p:nvSpPr>
          <p:cNvPr id="22" name="node-question">
            <a:extLst xmlns:a="http://schemas.openxmlformats.org/drawingml/2006/main">
              <a:ext uri="{FF2B5EF4-FFF2-40B4-BE49-F238E27FC236}">
                <a16:creationId xmlns:a16="http://schemas.microsoft.com/office/drawing/2014/main" id="{566A2DDF-291E-4708-BC36-BA93876B361C}"/>
              </a:ext>
            </a:extLst>
          </p:cNvPr>
          <p:cNvSpPr>
            <a:spLocks xmlns:a="http://schemas.openxmlformats.org/drawingml/2006/main" noGrp="1"/>
          </p:cNvSpPr>
          <p:nvPr/>
        </p:nvSpPr>
        <p:spPr>
          <a:xfrm xmlns:a="http://schemas.openxmlformats.org/drawingml/2006/main">
            <a:off x="4677966" y="4573191"/>
            <a:ext cx="2733675" cy="878681"/>
          </a:xfrm>
          <a:prstGeom xmlns:a="http://schemas.openxmlformats.org/drawingml/2006/main" prst="roundRect">
            <a:avLst>
              <a:gd name="adj" fmla="val 6504"/>
            </a:avLst>
          </a:prstGeom>
          <a:solidFill xmlns:a="http://schemas.openxmlformats.org/drawingml/2006/main">
            <a:srgbClr val="F5F5F2"/>
          </a:solidFill>
          <a:ln xmlns:a="http://schemas.openxmlformats.org/drawingml/2006/main" w="14288">
            <a:solidFill>
              <a:srgbClr val="A6AAA7"/>
            </a:solidFill>
            <a:prstDash val="dash"/>
          </a:ln>
        </p:spPr>
      </p:sp>
      <p:sp>
        <p:nvSpPr>
          <p:cNvPr id="23" name="">
            <a:extLst xmlns:a="http://schemas.openxmlformats.org/drawingml/2006/main">
              <a:ext uri="{FF2B5EF4-FFF2-40B4-BE49-F238E27FC236}">
                <a16:creationId xmlns:a16="http://schemas.microsoft.com/office/drawing/2014/main" id="{1BECB54C-57D9-4711-A455-62FA6CFC98CE}"/>
              </a:ext>
            </a:extLst>
          </p:cNvPr>
          <p:cNvSpPr>
            <a:spLocks xmlns:a="http://schemas.openxmlformats.org/drawingml/2006/main" noGrp="1"/>
          </p:cNvSpPr>
          <p:nvPr/>
        </p:nvSpPr>
        <p:spPr>
          <a:xfrm xmlns:a="http://schemas.openxmlformats.org/drawingml/2006/main">
            <a:off x="4677966" y="4573191"/>
            <a:ext cx="39053" cy="878681"/>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CB3B2EB9-2ACC-4545-B125-2AD732256A14}"/>
              </a:ext>
            </a:extLst>
          </p:cNvPr>
          <p:cNvSpPr>
            <a:spLocks xmlns:a="http://schemas.openxmlformats.org/drawingml/2006/main" noGrp="1"/>
          </p:cNvSpPr>
          <p:nvPr/>
        </p:nvSpPr>
        <p:spPr>
          <a:xfrm xmlns:a="http://schemas.openxmlformats.org/drawingml/2006/main">
            <a:off x="4853702" y="4641533"/>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重要な判断が未解決</a:t>
            </a:r>
          </a:p>
        </p:txBody>
      </p:sp>
      <p:sp>
        <p:nvSpPr>
          <p:cNvPr id="25" name="">
            <a:extLst xmlns:a="http://schemas.openxmlformats.org/drawingml/2006/main">
              <a:ext uri="{FF2B5EF4-FFF2-40B4-BE49-F238E27FC236}">
                <a16:creationId xmlns:a16="http://schemas.microsoft.com/office/drawing/2014/main" id="{507B282E-687A-4C10-B9F2-DAC8CACA528E}"/>
              </a:ext>
            </a:extLst>
          </p:cNvPr>
          <p:cNvSpPr>
            <a:spLocks xmlns:a="http://schemas.openxmlformats.org/drawingml/2006/main" noGrp="1"/>
          </p:cNvSpPr>
          <p:nvPr/>
        </p:nvSpPr>
        <p:spPr>
          <a:xfrm xmlns:a="http://schemas.openxmlformats.org/drawingml/2006/main">
            <a:off x="4853702" y="5090636"/>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01の入力整理へ戻す</a:t>
            </a:r>
          </a:p>
        </p:txBody>
      </p:sp>
      <p:sp>
        <p:nvSpPr>
          <p:cNvPr id="26" name="node-confirmed">
            <a:extLst xmlns:a="http://schemas.openxmlformats.org/drawingml/2006/main">
              <a:ext uri="{FF2B5EF4-FFF2-40B4-BE49-F238E27FC236}">
                <a16:creationId xmlns:a16="http://schemas.microsoft.com/office/drawing/2014/main" id="{78E51D12-015C-41CF-86DF-BB9FF0279CD5}"/>
              </a:ext>
            </a:extLst>
          </p:cNvPr>
          <p:cNvSpPr>
            <a:spLocks xmlns:a="http://schemas.openxmlformats.org/drawingml/2006/main" noGrp="1"/>
          </p:cNvSpPr>
          <p:nvPr/>
        </p:nvSpPr>
        <p:spPr>
          <a:xfrm xmlns:a="http://schemas.openxmlformats.org/drawingml/2006/main">
            <a:off x="8485584" y="4573191"/>
            <a:ext cx="2831306" cy="878681"/>
          </a:xfrm>
          <a:prstGeom xmlns:a="http://schemas.openxmlformats.org/drawingml/2006/main" prst="roundRect">
            <a:avLst>
              <a:gd name="adj" fmla="val 6504"/>
            </a:avLst>
          </a:prstGeom>
          <a:solidFill xmlns:a="http://schemas.openxmlformats.org/drawingml/2006/main">
            <a:srgbClr val="EAF4F1"/>
          </a:solidFill>
          <a:ln xmlns:a="http://schemas.openxmlformats.org/drawingml/2006/main" w="14288">
            <a:solidFill>
              <a:srgbClr val="387C78"/>
            </a:solidFill>
          </a:ln>
        </p:spPr>
      </p:sp>
      <p:sp>
        <p:nvSpPr>
          <p:cNvPr id="27" name="">
            <a:extLst xmlns:a="http://schemas.openxmlformats.org/drawingml/2006/main">
              <a:ext uri="{FF2B5EF4-FFF2-40B4-BE49-F238E27FC236}">
                <a16:creationId xmlns:a16="http://schemas.microsoft.com/office/drawing/2014/main" id="{CE684F23-C91E-4310-9A11-902BB456F2DE}"/>
              </a:ext>
            </a:extLst>
          </p:cNvPr>
          <p:cNvSpPr>
            <a:spLocks xmlns:a="http://schemas.openxmlformats.org/drawingml/2006/main" noGrp="1"/>
          </p:cNvSpPr>
          <p:nvPr/>
        </p:nvSpPr>
        <p:spPr>
          <a:xfrm xmlns:a="http://schemas.openxmlformats.org/drawingml/2006/main">
            <a:off x="8485584" y="4573191"/>
            <a:ext cx="39053" cy="878681"/>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4ADAE06F-BB98-4D02-A019-28B28FDA8A07}"/>
              </a:ext>
            </a:extLst>
          </p:cNvPr>
          <p:cNvSpPr>
            <a:spLocks xmlns:a="http://schemas.openxmlformats.org/drawingml/2006/main" noGrp="1"/>
          </p:cNvSpPr>
          <p:nvPr/>
        </p:nvSpPr>
        <p:spPr>
          <a:xfrm xmlns:a="http://schemas.openxmlformats.org/drawingml/2006/main">
            <a:off x="8661321" y="4641533"/>
            <a:ext cx="2489597"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合意した条件を固定</a:t>
            </a:r>
          </a:p>
        </p:txBody>
      </p:sp>
      <p:sp>
        <p:nvSpPr>
          <p:cNvPr id="29" name="">
            <a:extLst xmlns:a="http://schemas.openxmlformats.org/drawingml/2006/main">
              <a:ext uri="{FF2B5EF4-FFF2-40B4-BE49-F238E27FC236}">
                <a16:creationId xmlns:a16="http://schemas.microsoft.com/office/drawing/2014/main" id="{58E300E6-2FA0-43A9-A149-8BF843E30331}"/>
              </a:ext>
            </a:extLst>
          </p:cNvPr>
          <p:cNvSpPr>
            <a:spLocks xmlns:a="http://schemas.openxmlformats.org/drawingml/2006/main" noGrp="1"/>
          </p:cNvSpPr>
          <p:nvPr/>
        </p:nvSpPr>
        <p:spPr>
          <a:xfrm xmlns:a="http://schemas.openxmlformats.org/drawingml/2006/main">
            <a:off x="8661321" y="5090636"/>
            <a:ext cx="2489597"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要件を変えたら再確認</a:t>
            </a:r>
          </a:p>
        </p:txBody>
      </p:sp>
      <p:cxnSp>
        <p:nvCxnSpPr>
          <p:cNvPr id="73" name=""/>
          <p:cNvCxnSpPr>
            <a:stCxn xmlns:a="http://schemas.openxmlformats.org/drawingml/2006/main" id="4" idx="3"/>
            <a:endCxn xmlns:a="http://schemas.openxmlformats.org/drawingml/2006/main" id="10" idx="1"/>
          </p:cNvCxnSpPr>
          <p:nvPr/>
        </p:nvCxnSpPr>
        <p:spPr>
          <a:xfrm xmlns:a="http://schemas.openxmlformats.org/drawingml/2006/main">
            <a:off x="3604022" y="2889052"/>
            <a:ext cx="1073944"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cxnSp>
        <p:nvCxnSpPr>
          <p:cNvPr id="74" name=""/>
          <p:cNvCxnSpPr>
            <a:stCxn xmlns:a="http://schemas.openxmlformats.org/drawingml/2006/main" id="10" idx="3"/>
            <a:endCxn xmlns:a="http://schemas.openxmlformats.org/drawingml/2006/main" id="16" idx="1"/>
          </p:cNvCxnSpPr>
          <p:nvPr/>
        </p:nvCxnSpPr>
        <p:spPr>
          <a:xfrm xmlns:a="http://schemas.openxmlformats.org/drawingml/2006/main">
            <a:off x="7411641" y="2889052"/>
            <a:ext cx="1073943"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2" name="">
            <a:extLst xmlns:a="http://schemas.openxmlformats.org/drawingml/2006/main">
              <a:ext uri="{FF2B5EF4-FFF2-40B4-BE49-F238E27FC236}">
                <a16:creationId xmlns:a16="http://schemas.microsoft.com/office/drawing/2014/main" id="{06378C44-3BC1-4251-A8F9-D2E48E44430A}"/>
              </a:ext>
            </a:extLst>
          </p:cNvPr>
          <p:cNvSpPr>
            <a:spLocks xmlns:a="http://schemas.openxmlformats.org/drawingml/2006/main" noGrp="1"/>
          </p:cNvSpPr>
          <p:nvPr/>
        </p:nvSpPr>
        <p:spPr>
          <a:xfrm xmlns:a="http://schemas.openxmlformats.org/drawingml/2006/main">
            <a:off x="7489746" y="2596158"/>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3" name="">
            <a:extLst xmlns:a="http://schemas.openxmlformats.org/drawingml/2006/main">
              <a:ext uri="{FF2B5EF4-FFF2-40B4-BE49-F238E27FC236}">
                <a16:creationId xmlns:a16="http://schemas.microsoft.com/office/drawing/2014/main" id="{1B0D84B1-872C-45F9-84AD-AAADF7F780ED}"/>
              </a:ext>
            </a:extLst>
          </p:cNvPr>
          <p:cNvSpPr>
            <a:spLocks xmlns:a="http://schemas.openxmlformats.org/drawingml/2006/main" noGrp="1"/>
          </p:cNvSpPr>
          <p:nvPr/>
        </p:nvSpPr>
        <p:spPr>
          <a:xfrm xmlns:a="http://schemas.openxmlformats.org/drawingml/2006/main">
            <a:off x="7489746" y="2586395"/>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前提を共有</a:t>
            </a:r>
          </a:p>
        </p:txBody>
      </p:sp>
      <p:cxnSp>
        <p:nvCxnSpPr>
          <p:cNvPr id="77" name=""/>
          <p:cNvCxnSpPr>
            <a:stCxn xmlns:a="http://schemas.openxmlformats.org/drawingml/2006/main" id="10" idx="2"/>
            <a:endCxn xmlns:a="http://schemas.openxmlformats.org/drawingml/2006/main" id="22" idx="0"/>
          </p:cNvCxnSpPr>
          <p:nvPr/>
        </p:nvCxnSpPr>
        <p:spPr>
          <a:xfrm xmlns:a="http://schemas.openxmlformats.org/drawingml/2006/main">
            <a:off x="6044804" y="3694510"/>
            <a:ext cx="0" cy="8786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5" name="">
            <a:extLst xmlns:a="http://schemas.openxmlformats.org/drawingml/2006/main">
              <a:ext uri="{FF2B5EF4-FFF2-40B4-BE49-F238E27FC236}">
                <a16:creationId xmlns:a16="http://schemas.microsoft.com/office/drawing/2014/main" id="{9F6FCAFA-215A-476D-8A6A-5F342D448368}"/>
              </a:ext>
            </a:extLst>
          </p:cNvPr>
          <p:cNvSpPr>
            <a:spLocks xmlns:a="http://schemas.openxmlformats.org/drawingml/2006/main" noGrp="1"/>
          </p:cNvSpPr>
          <p:nvPr/>
        </p:nvSpPr>
        <p:spPr>
          <a:xfrm xmlns:a="http://schemas.openxmlformats.org/drawingml/2006/main">
            <a:off x="5507831" y="3840956"/>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6" name="">
            <a:extLst xmlns:a="http://schemas.openxmlformats.org/drawingml/2006/main">
              <a:ext uri="{FF2B5EF4-FFF2-40B4-BE49-F238E27FC236}">
                <a16:creationId xmlns:a16="http://schemas.microsoft.com/office/drawing/2014/main" id="{1194E0EB-7C83-49D8-BDB7-C3E017D40E00}"/>
              </a:ext>
            </a:extLst>
          </p:cNvPr>
          <p:cNvSpPr>
            <a:spLocks xmlns:a="http://schemas.openxmlformats.org/drawingml/2006/main" noGrp="1"/>
          </p:cNvSpPr>
          <p:nvPr/>
        </p:nvSpPr>
        <p:spPr>
          <a:xfrm xmlns:a="http://schemas.openxmlformats.org/drawingml/2006/main">
            <a:off x="5507831" y="3831193"/>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人が選ぶ必要</a:t>
            </a:r>
          </a:p>
        </p:txBody>
      </p:sp>
      <p:cxnSp>
        <p:nvCxnSpPr>
          <p:cNvPr id="80" name=""/>
          <p:cNvCxnSpPr>
            <a:stCxn xmlns:a="http://schemas.openxmlformats.org/drawingml/2006/main" id="16" idx="2"/>
            <a:endCxn xmlns:a="http://schemas.openxmlformats.org/drawingml/2006/main" id="26" idx="0"/>
          </p:cNvCxnSpPr>
          <p:nvPr/>
        </p:nvCxnSpPr>
        <p:spPr>
          <a:xfrm xmlns:a="http://schemas.openxmlformats.org/drawingml/2006/main">
            <a:off x="9901237" y="3694510"/>
            <a:ext cx="0" cy="8786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8" name="">
            <a:extLst xmlns:a="http://schemas.openxmlformats.org/drawingml/2006/main">
              <a:ext uri="{FF2B5EF4-FFF2-40B4-BE49-F238E27FC236}">
                <a16:creationId xmlns:a16="http://schemas.microsoft.com/office/drawing/2014/main" id="{CA830BF6-376B-4EED-B6F6-9F5159B3CC0C}"/>
              </a:ext>
            </a:extLst>
          </p:cNvPr>
          <p:cNvSpPr>
            <a:spLocks xmlns:a="http://schemas.openxmlformats.org/drawingml/2006/main" noGrp="1"/>
          </p:cNvSpPr>
          <p:nvPr/>
        </p:nvSpPr>
        <p:spPr>
          <a:xfrm xmlns:a="http://schemas.openxmlformats.org/drawingml/2006/main">
            <a:off x="9364266" y="3840956"/>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9" name="">
            <a:extLst xmlns:a="http://schemas.openxmlformats.org/drawingml/2006/main">
              <a:ext uri="{FF2B5EF4-FFF2-40B4-BE49-F238E27FC236}">
                <a16:creationId xmlns:a16="http://schemas.microsoft.com/office/drawing/2014/main" id="{F15C2F1A-A3F4-4DD4-972B-A09BF316B2ED}"/>
              </a:ext>
            </a:extLst>
          </p:cNvPr>
          <p:cNvSpPr>
            <a:spLocks xmlns:a="http://schemas.openxmlformats.org/drawingml/2006/main" noGrp="1"/>
          </p:cNvSpPr>
          <p:nvPr/>
        </p:nvSpPr>
        <p:spPr>
          <a:xfrm xmlns:a="http://schemas.openxmlformats.org/drawingml/2006/main">
            <a:off x="9364266" y="3831193"/>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同意して進む</a:t>
            </a:r>
          </a:p>
        </p:txBody>
      </p:sp>
      <p:sp>
        <p:nvSpPr>
          <p:cNvPr id="40" name="">
            <a:extLst xmlns:a="http://schemas.openxmlformats.org/drawingml/2006/main">
              <a:ext uri="{FF2B5EF4-FFF2-40B4-BE49-F238E27FC236}">
                <a16:creationId xmlns:a16="http://schemas.microsoft.com/office/drawing/2014/main" id="{920D1D48-0B32-44AF-A91C-1118B208CAC1}"/>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新規文脈で点検できない場合は「分離した自己点検」と表示し、独立した反証と偽りません。</a:t>
            </a:r>
          </a:p>
        </p:txBody>
      </p:sp>
      <p:sp>
        <p:nvSpPr>
          <p:cNvPr id="41" name="">
            <a:extLst xmlns:a="http://schemas.openxmlformats.org/drawingml/2006/main">
              <a:ext uri="{FF2B5EF4-FFF2-40B4-BE49-F238E27FC236}">
                <a16:creationId xmlns:a16="http://schemas.microsoft.com/office/drawing/2014/main" id="{6A705721-726C-4DDB-A83A-05CA70807283}"/>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42" name="">
            <a:extLst xmlns:a="http://schemas.openxmlformats.org/drawingml/2006/main">
              <a:ext uri="{FF2B5EF4-FFF2-40B4-BE49-F238E27FC236}">
                <a16:creationId xmlns:a16="http://schemas.microsoft.com/office/drawing/2014/main" id="{ACB17781-4A99-4A52-9078-104DC81B3070}"/>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確認：「この前提は違う」「この案で進めたい」を、本文を書く前に直せます。</a:t>
            </a:r>
          </a:p>
        </p:txBody>
      </p:sp>
      <p:sp>
        <p:nvSpPr>
          <p:cNvPr id="43" name="">
            <a:extLst xmlns:a="http://schemas.openxmlformats.org/drawingml/2006/main">
              <a:ext uri="{FF2B5EF4-FFF2-40B4-BE49-F238E27FC236}">
                <a16:creationId xmlns:a16="http://schemas.microsoft.com/office/drawing/2014/main" id="{61716382-469E-4CBC-9F78-325DD760BD7D}"/>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06 / 14</a:t>
            </a:r>
          </a:p>
        </p:txBody>
      </p:sp>
    </p:spTree>
    <p:extLst>
      <p:ext uri="{BB962C8B-B14F-4D97-AF65-F5344CB8AC3E}">
        <p14:creationId xmlns:p14="http://schemas.microsoft.com/office/powerpoint/2010/main" val="526707716"/>
      </p:ext>
    </p:extLst>
  </p:cSld>
</p:sld>
</file>

<file path=ppt/slides/slide7.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57" name="">
            <a:extLst xmlns:a="http://schemas.openxmlformats.org/drawingml/2006/main">
              <a:ext uri="{FF2B5EF4-FFF2-40B4-BE49-F238E27FC236}">
                <a16:creationId xmlns:a16="http://schemas.microsoft.com/office/drawing/2014/main" id="{42C5C6C5-9C09-4EF9-B2BC-6887086E626F}"/>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04 / 適用計画</a:t>
            </a:r>
          </a:p>
        </p:txBody>
      </p:sp>
      <p:sp>
        <p:nvSpPr>
          <p:cNvPr id="2" name="">
            <a:extLst xmlns:a="http://schemas.openxmlformats.org/drawingml/2006/main">
              <a:ext uri="{FF2B5EF4-FFF2-40B4-BE49-F238E27FC236}">
                <a16:creationId xmlns:a16="http://schemas.microsoft.com/office/drawing/2014/main" id="{EA2E03B0-4C1A-4824-9993-060B4C0BFADB}"/>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使える知識と、使う必要がある知識を分ける</a:t>
            </a:r>
          </a:p>
        </p:txBody>
      </p:sp>
      <p:sp>
        <p:nvSpPr>
          <p:cNvPr id="3" name="">
            <a:extLst xmlns:a="http://schemas.openxmlformats.org/drawingml/2006/main">
              <a:ext uri="{FF2B5EF4-FFF2-40B4-BE49-F238E27FC236}">
                <a16:creationId xmlns:a16="http://schemas.microsoft.com/office/drawing/2014/main" id="{DDE3DB09-1695-416A-9289-3CDAC2776918}"/>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条件が合うだけでは直しません。原文の問題と改善理由を説明できるものを選びます。</a:t>
            </a:r>
          </a:p>
        </p:txBody>
      </p:sp>
      <p:sp>
        <p:nvSpPr>
          <p:cNvPr id="4" name="node-candidate">
            <a:extLst xmlns:a="http://schemas.openxmlformats.org/drawingml/2006/main">
              <a:ext uri="{FF2B5EF4-FFF2-40B4-BE49-F238E27FC236}">
                <a16:creationId xmlns:a16="http://schemas.microsoft.com/office/drawing/2014/main" id="{871EDC99-3410-4F67-BB87-1CE176FE9FD0}"/>
              </a:ext>
            </a:extLst>
          </p:cNvPr>
          <p:cNvSpPr>
            <a:spLocks xmlns:a="http://schemas.openxmlformats.org/drawingml/2006/main" noGrp="1"/>
          </p:cNvSpPr>
          <p:nvPr/>
        </p:nvSpPr>
        <p:spPr>
          <a:xfrm xmlns:a="http://schemas.openxmlformats.org/drawingml/2006/main">
            <a:off x="870347" y="3059906"/>
            <a:ext cx="2440781" cy="1366838"/>
          </a:xfrm>
          <a:prstGeom xmlns:a="http://schemas.openxmlformats.org/drawingml/2006/main" prst="roundRect">
            <a:avLst>
              <a:gd name="adj" fmla="val 4181"/>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3C37880E-2534-4A4D-875E-BE71EFA8A27E}"/>
              </a:ext>
            </a:extLst>
          </p:cNvPr>
          <p:cNvSpPr>
            <a:spLocks xmlns:a="http://schemas.openxmlformats.org/drawingml/2006/main" noGrp="1"/>
          </p:cNvSpPr>
          <p:nvPr/>
        </p:nvSpPr>
        <p:spPr>
          <a:xfrm xmlns:a="http://schemas.openxmlformats.org/drawingml/2006/main">
            <a:off x="870347" y="3059906"/>
            <a:ext cx="39053" cy="1366838"/>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A62DFA3-823F-4045-A612-244BA964CE0B}"/>
              </a:ext>
            </a:extLst>
          </p:cNvPr>
          <p:cNvSpPr>
            <a:spLocks xmlns:a="http://schemas.openxmlformats.org/drawingml/2006/main" noGrp="1"/>
          </p:cNvSpPr>
          <p:nvPr/>
        </p:nvSpPr>
        <p:spPr>
          <a:xfrm xmlns:a="http://schemas.openxmlformats.org/drawingml/2006/main">
            <a:off x="1046083" y="3240524"/>
            <a:ext cx="209907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条件に合う候補</a:t>
            </a:r>
          </a:p>
        </p:txBody>
      </p:sp>
      <p:sp>
        <p:nvSpPr>
          <p:cNvPr id="7" name="">
            <a:extLst xmlns:a="http://schemas.openxmlformats.org/drawingml/2006/main">
              <a:ext uri="{FF2B5EF4-FFF2-40B4-BE49-F238E27FC236}">
                <a16:creationId xmlns:a16="http://schemas.microsoft.com/office/drawing/2014/main" id="{8F729611-20C6-48F3-AA1F-3EEEB3238A4C}"/>
              </a:ext>
            </a:extLst>
          </p:cNvPr>
          <p:cNvSpPr>
            <a:spLocks xmlns:a="http://schemas.openxmlformats.org/drawingml/2006/main" noGrp="1"/>
          </p:cNvSpPr>
          <p:nvPr/>
        </p:nvSpPr>
        <p:spPr>
          <a:xfrm xmlns:a="http://schemas.openxmlformats.org/drawingml/2006/main">
            <a:off x="1046083" y="3689628"/>
            <a:ext cx="209907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形式・対象・素材</a:t>
            </a:r>
          </a:p>
        </p:txBody>
      </p:sp>
      <p:sp>
        <p:nvSpPr>
          <p:cNvPr id="8" name="">
            <a:extLst xmlns:a="http://schemas.openxmlformats.org/drawingml/2006/main">
              <a:ext uri="{FF2B5EF4-FFF2-40B4-BE49-F238E27FC236}">
                <a16:creationId xmlns:a16="http://schemas.microsoft.com/office/drawing/2014/main" id="{7A2C74B7-26B8-43A2-8969-6DAAB4241FD0}"/>
              </a:ext>
            </a:extLst>
          </p:cNvPr>
          <p:cNvSpPr>
            <a:spLocks xmlns:a="http://schemas.openxmlformats.org/drawingml/2006/main" noGrp="1"/>
          </p:cNvSpPr>
          <p:nvPr/>
        </p:nvSpPr>
        <p:spPr>
          <a:xfrm xmlns:a="http://schemas.openxmlformats.org/drawingml/2006/main">
            <a:off x="1046083" y="3953232"/>
            <a:ext cx="209907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まだ使用済みではない</a:t>
            </a:r>
          </a:p>
        </p:txBody>
      </p:sp>
      <p:sp>
        <p:nvSpPr>
          <p:cNvPr id="9" name="node-problem">
            <a:extLst xmlns:a="http://schemas.openxmlformats.org/drawingml/2006/main">
              <a:ext uri="{FF2B5EF4-FFF2-40B4-BE49-F238E27FC236}">
                <a16:creationId xmlns:a16="http://schemas.microsoft.com/office/drawing/2014/main" id="{0ED091CB-7743-4FFC-A989-09161F886BAC}"/>
              </a:ext>
            </a:extLst>
          </p:cNvPr>
          <p:cNvSpPr>
            <a:spLocks xmlns:a="http://schemas.openxmlformats.org/drawingml/2006/main" noGrp="1"/>
          </p:cNvSpPr>
          <p:nvPr/>
        </p:nvSpPr>
        <p:spPr>
          <a:xfrm xmlns:a="http://schemas.openxmlformats.org/drawingml/2006/main">
            <a:off x="4385072" y="3059906"/>
            <a:ext cx="2880122" cy="1366838"/>
          </a:xfrm>
          <a:prstGeom xmlns:a="http://schemas.openxmlformats.org/drawingml/2006/main" prst="roundRect">
            <a:avLst>
              <a:gd name="adj" fmla="val 4181"/>
            </a:avLst>
          </a:prstGeom>
          <a:solidFill xmlns:a="http://schemas.openxmlformats.org/drawingml/2006/main">
            <a:srgbClr val="FFF0D4"/>
          </a:solidFill>
          <a:ln xmlns:a="http://schemas.openxmlformats.org/drawingml/2006/main" w="14288">
            <a:solidFill>
              <a:srgbClr val="C68A35"/>
            </a:solidFill>
          </a:ln>
        </p:spPr>
      </p:sp>
      <p:sp>
        <p:nvSpPr>
          <p:cNvPr id="10" name="">
            <a:extLst xmlns:a="http://schemas.openxmlformats.org/drawingml/2006/main">
              <a:ext uri="{FF2B5EF4-FFF2-40B4-BE49-F238E27FC236}">
                <a16:creationId xmlns:a16="http://schemas.microsoft.com/office/drawing/2014/main" id="{5C515BF2-703C-4905-8484-7606339AB694}"/>
              </a:ext>
            </a:extLst>
          </p:cNvPr>
          <p:cNvSpPr>
            <a:spLocks xmlns:a="http://schemas.openxmlformats.org/drawingml/2006/main" noGrp="1"/>
          </p:cNvSpPr>
          <p:nvPr/>
        </p:nvSpPr>
        <p:spPr>
          <a:xfrm xmlns:a="http://schemas.openxmlformats.org/drawingml/2006/main">
            <a:off x="4385072" y="3059906"/>
            <a:ext cx="39053" cy="1366838"/>
          </a:xfrm>
          <a:prstGeom xmlns:a="http://schemas.openxmlformats.org/drawingml/2006/main" prst="roundRect">
            <a:avLst>
              <a:gd name="adj" fmla="val 50000"/>
            </a:avLst>
          </a:prstGeom>
          <a:solidFill xmlns:a="http://schemas.openxmlformats.org/drawingml/2006/main">
            <a:srgbClr val="C68A35"/>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51B3A785-AFDD-4E5E-80A4-FC84D6ADF25D}"/>
              </a:ext>
            </a:extLst>
          </p:cNvPr>
          <p:cNvSpPr>
            <a:spLocks xmlns:a="http://schemas.openxmlformats.org/drawingml/2006/main" noGrp="1"/>
          </p:cNvSpPr>
          <p:nvPr/>
        </p:nvSpPr>
        <p:spPr>
          <a:xfrm xmlns:a="http://schemas.openxmlformats.org/drawingml/2006/main">
            <a:off x="4424124" y="2757249"/>
            <a:ext cx="2880122"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AIが必要性を評価</a:t>
            </a:r>
          </a:p>
        </p:txBody>
      </p:sp>
      <p:sp>
        <p:nvSpPr>
          <p:cNvPr id="12" name="">
            <a:extLst xmlns:a="http://schemas.openxmlformats.org/drawingml/2006/main">
              <a:ext uri="{FF2B5EF4-FFF2-40B4-BE49-F238E27FC236}">
                <a16:creationId xmlns:a16="http://schemas.microsoft.com/office/drawing/2014/main" id="{B86FCF44-0FAE-4AD1-9187-6A77D8EFC849}"/>
              </a:ext>
            </a:extLst>
          </p:cNvPr>
          <p:cNvSpPr>
            <a:spLocks xmlns:a="http://schemas.openxmlformats.org/drawingml/2006/main" noGrp="1"/>
          </p:cNvSpPr>
          <p:nvPr/>
        </p:nvSpPr>
        <p:spPr>
          <a:xfrm xmlns:a="http://schemas.openxmlformats.org/drawingml/2006/main">
            <a:off x="4560808" y="3240524"/>
            <a:ext cx="253841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75531F"/>
                </a:solidFill>
                <a:latin typeface="Hiragino Sans"/>
                <a:ea typeface="Hiragino Sans"/>
                <a:cs typeface="Hiragino Sans"/>
              </a:defRPr>
            </a:pPr>
            <a:r>
              <a:rPr sz="1845" b="1">
                <a:solidFill>
                  <a:srgbClr val="75531F"/>
                </a:solidFill>
                <a:latin typeface="Hiragino Sans"/>
                <a:ea typeface="Hiragino Sans"/>
                <a:cs typeface="Hiragino Sans"/>
              </a:rPr>
              <a:t>直す必要があるか？</a:t>
            </a:r>
          </a:p>
        </p:txBody>
      </p:sp>
      <p:sp>
        <p:nvSpPr>
          <p:cNvPr id="13" name="">
            <a:extLst xmlns:a="http://schemas.openxmlformats.org/drawingml/2006/main">
              <a:ext uri="{FF2B5EF4-FFF2-40B4-BE49-F238E27FC236}">
                <a16:creationId xmlns:a16="http://schemas.microsoft.com/office/drawing/2014/main" id="{D7DCA728-0E62-48D5-BCA4-A9498FDC8C72}"/>
              </a:ext>
            </a:extLst>
          </p:cNvPr>
          <p:cNvSpPr>
            <a:spLocks xmlns:a="http://schemas.openxmlformats.org/drawingml/2006/main" noGrp="1"/>
          </p:cNvSpPr>
          <p:nvPr/>
        </p:nvSpPr>
        <p:spPr>
          <a:xfrm xmlns:a="http://schemas.openxmlformats.org/drawingml/2006/main">
            <a:off x="4560808" y="3689628"/>
            <a:ext cx="253841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75531F"/>
                </a:solidFill>
                <a:latin typeface="Hiragino Sans"/>
                <a:ea typeface="Hiragino Sans"/>
                <a:cs typeface="Hiragino Sans"/>
              </a:defRPr>
            </a:pPr>
            <a:r>
              <a:rPr sz="1538" b="0">
                <a:solidFill>
                  <a:srgbClr val="75531F"/>
                </a:solidFill>
                <a:latin typeface="Hiragino Sans"/>
                <a:ea typeface="Hiragino Sans"/>
                <a:cs typeface="Hiragino Sans"/>
              </a:rPr>
              <a:t>原文を正確に引用</a:t>
            </a:r>
          </a:p>
        </p:txBody>
      </p:sp>
      <p:sp>
        <p:nvSpPr>
          <p:cNvPr id="14" name="">
            <a:extLst xmlns:a="http://schemas.openxmlformats.org/drawingml/2006/main">
              <a:ext uri="{FF2B5EF4-FFF2-40B4-BE49-F238E27FC236}">
                <a16:creationId xmlns:a16="http://schemas.microsoft.com/office/drawing/2014/main" id="{C7BADA5A-501E-4F60-B845-6D987828FC6C}"/>
              </a:ext>
            </a:extLst>
          </p:cNvPr>
          <p:cNvSpPr>
            <a:spLocks xmlns:a="http://schemas.openxmlformats.org/drawingml/2006/main" noGrp="1"/>
          </p:cNvSpPr>
          <p:nvPr/>
        </p:nvSpPr>
        <p:spPr>
          <a:xfrm xmlns:a="http://schemas.openxmlformats.org/drawingml/2006/main">
            <a:off x="4560808" y="3953232"/>
            <a:ext cx="253841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75531F"/>
                </a:solidFill>
                <a:latin typeface="Hiragino Sans"/>
                <a:ea typeface="Hiragino Sans"/>
                <a:cs typeface="Hiragino Sans"/>
              </a:defRPr>
            </a:pPr>
            <a:r>
              <a:rPr sz="1538" b="0">
                <a:solidFill>
                  <a:srgbClr val="75531F"/>
                </a:solidFill>
                <a:latin typeface="Hiragino Sans"/>
                <a:ea typeface="Hiragino Sans"/>
                <a:cs typeface="Hiragino Sans"/>
              </a:rPr>
              <a:t>既に目的を満たすか確認</a:t>
            </a:r>
          </a:p>
        </p:txBody>
      </p:sp>
      <p:sp>
        <p:nvSpPr>
          <p:cNvPr id="15" name="node-use">
            <a:extLst xmlns:a="http://schemas.openxmlformats.org/drawingml/2006/main">
              <a:ext uri="{FF2B5EF4-FFF2-40B4-BE49-F238E27FC236}">
                <a16:creationId xmlns:a16="http://schemas.microsoft.com/office/drawing/2014/main" id="{A392864B-8CBC-42CA-A5D3-1E8EB90A43D2}"/>
              </a:ext>
            </a:extLst>
          </p:cNvPr>
          <p:cNvSpPr>
            <a:spLocks xmlns:a="http://schemas.openxmlformats.org/drawingml/2006/main" noGrp="1"/>
          </p:cNvSpPr>
          <p:nvPr/>
        </p:nvSpPr>
        <p:spPr>
          <a:xfrm xmlns:a="http://schemas.openxmlformats.org/drawingml/2006/main">
            <a:off x="8680847" y="1937147"/>
            <a:ext cx="2636044" cy="1122759"/>
          </a:xfrm>
          <a:prstGeom xmlns:a="http://schemas.openxmlformats.org/drawingml/2006/main" prst="roundRect">
            <a:avLst>
              <a:gd name="adj" fmla="val 5090"/>
            </a:avLst>
          </a:prstGeom>
          <a:solidFill xmlns:a="http://schemas.openxmlformats.org/drawingml/2006/main">
            <a:srgbClr val="EAF4F1"/>
          </a:solidFill>
          <a:ln xmlns:a="http://schemas.openxmlformats.org/drawingml/2006/main" w="14288">
            <a:solidFill>
              <a:srgbClr val="387C78"/>
            </a:solidFill>
          </a:ln>
        </p:spPr>
      </p:sp>
      <p:sp>
        <p:nvSpPr>
          <p:cNvPr id="16" name="">
            <a:extLst xmlns:a="http://schemas.openxmlformats.org/drawingml/2006/main">
              <a:ext uri="{FF2B5EF4-FFF2-40B4-BE49-F238E27FC236}">
                <a16:creationId xmlns:a16="http://schemas.microsoft.com/office/drawing/2014/main" id="{1CB055D3-C02D-47C3-AE5C-ED68C0F76183}"/>
              </a:ext>
            </a:extLst>
          </p:cNvPr>
          <p:cNvSpPr>
            <a:spLocks xmlns:a="http://schemas.openxmlformats.org/drawingml/2006/main" noGrp="1"/>
          </p:cNvSpPr>
          <p:nvPr/>
        </p:nvSpPr>
        <p:spPr>
          <a:xfrm xmlns:a="http://schemas.openxmlformats.org/drawingml/2006/main">
            <a:off x="8680847" y="1937147"/>
            <a:ext cx="39053" cy="1122759"/>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7A50716D-CDE2-4CBA-88D0-BBE40484B12C}"/>
              </a:ext>
            </a:extLst>
          </p:cNvPr>
          <p:cNvSpPr>
            <a:spLocks xmlns:a="http://schemas.openxmlformats.org/drawingml/2006/main" noGrp="1"/>
          </p:cNvSpPr>
          <p:nvPr/>
        </p:nvSpPr>
        <p:spPr>
          <a:xfrm xmlns:a="http://schemas.openxmlformats.org/drawingml/2006/main">
            <a:off x="8856583" y="1995726"/>
            <a:ext cx="22943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使う → 計画へ</a:t>
            </a:r>
          </a:p>
        </p:txBody>
      </p:sp>
      <p:sp>
        <p:nvSpPr>
          <p:cNvPr id="18" name="">
            <a:extLst xmlns:a="http://schemas.openxmlformats.org/drawingml/2006/main">
              <a:ext uri="{FF2B5EF4-FFF2-40B4-BE49-F238E27FC236}">
                <a16:creationId xmlns:a16="http://schemas.microsoft.com/office/drawing/2014/main" id="{0201BF28-53BA-4A61-9A75-BEC69427AB55}"/>
              </a:ext>
            </a:extLst>
          </p:cNvPr>
          <p:cNvSpPr>
            <a:spLocks xmlns:a="http://schemas.openxmlformats.org/drawingml/2006/main" noGrp="1"/>
          </p:cNvSpPr>
          <p:nvPr/>
        </p:nvSpPr>
        <p:spPr>
          <a:xfrm xmlns:a="http://schemas.openxmlformats.org/drawingml/2006/main">
            <a:off x="8856583" y="2444829"/>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引用・問題・効果・理由</a:t>
            </a:r>
          </a:p>
        </p:txBody>
      </p:sp>
      <p:sp>
        <p:nvSpPr>
          <p:cNvPr id="19" name="">
            <a:extLst xmlns:a="http://schemas.openxmlformats.org/drawingml/2006/main">
              <a:ext uri="{FF2B5EF4-FFF2-40B4-BE49-F238E27FC236}">
                <a16:creationId xmlns:a16="http://schemas.microsoft.com/office/drawing/2014/main" id="{A3F7B11D-3F0C-4224-AB78-2BF14DA295E6}"/>
              </a:ext>
            </a:extLst>
          </p:cNvPr>
          <p:cNvSpPr>
            <a:spLocks xmlns:a="http://schemas.openxmlformats.org/drawingml/2006/main" noGrp="1"/>
          </p:cNvSpPr>
          <p:nvPr/>
        </p:nvSpPr>
        <p:spPr>
          <a:xfrm xmlns:a="http://schemas.openxmlformats.org/drawingml/2006/main">
            <a:off x="8856583" y="2708434"/>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知識IDを結びつける</a:t>
            </a:r>
          </a:p>
        </p:txBody>
      </p:sp>
      <p:sp>
        <p:nvSpPr>
          <p:cNvPr id="20" name="node-skip">
            <a:extLst xmlns:a="http://schemas.openxmlformats.org/drawingml/2006/main">
              <a:ext uri="{FF2B5EF4-FFF2-40B4-BE49-F238E27FC236}">
                <a16:creationId xmlns:a16="http://schemas.microsoft.com/office/drawing/2014/main" id="{09C23D3A-112C-4821-A6EE-3B4FD50274DE}"/>
              </a:ext>
            </a:extLst>
          </p:cNvPr>
          <p:cNvSpPr>
            <a:spLocks xmlns:a="http://schemas.openxmlformats.org/drawingml/2006/main" noGrp="1"/>
          </p:cNvSpPr>
          <p:nvPr/>
        </p:nvSpPr>
        <p:spPr>
          <a:xfrm xmlns:a="http://schemas.openxmlformats.org/drawingml/2006/main">
            <a:off x="8680847" y="3352800"/>
            <a:ext cx="2636044" cy="1025128"/>
          </a:xfrm>
          <a:prstGeom xmlns:a="http://schemas.openxmlformats.org/drawingml/2006/main" prst="roundRect">
            <a:avLst>
              <a:gd name="adj" fmla="val 5575"/>
            </a:avLst>
          </a:prstGeom>
          <a:solidFill xmlns:a="http://schemas.openxmlformats.org/drawingml/2006/main">
            <a:srgbClr val="FFFFFF"/>
          </a:solidFill>
          <a:ln xmlns:a="http://schemas.openxmlformats.org/drawingml/2006/main" w="14288">
            <a:solidFill>
              <a:srgbClr val="A8BEC2"/>
            </a:solidFill>
          </a:ln>
        </p:spPr>
      </p:sp>
      <p:sp>
        <p:nvSpPr>
          <p:cNvPr id="21" name="">
            <a:extLst xmlns:a="http://schemas.openxmlformats.org/drawingml/2006/main">
              <a:ext uri="{FF2B5EF4-FFF2-40B4-BE49-F238E27FC236}">
                <a16:creationId xmlns:a16="http://schemas.microsoft.com/office/drawing/2014/main" id="{69527BAE-5F43-4721-B2BF-ACE80615D76B}"/>
              </a:ext>
            </a:extLst>
          </p:cNvPr>
          <p:cNvSpPr>
            <a:spLocks xmlns:a="http://schemas.openxmlformats.org/drawingml/2006/main" noGrp="1"/>
          </p:cNvSpPr>
          <p:nvPr/>
        </p:nvSpPr>
        <p:spPr>
          <a:xfrm xmlns:a="http://schemas.openxmlformats.org/drawingml/2006/main">
            <a:off x="8680847" y="3352800"/>
            <a:ext cx="39053" cy="1025128"/>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14CBD377-7442-4608-AB55-8142CEFC1CF2}"/>
              </a:ext>
            </a:extLst>
          </p:cNvPr>
          <p:cNvSpPr>
            <a:spLocks xmlns:a="http://schemas.openxmlformats.org/drawingml/2006/main" noGrp="1"/>
          </p:cNvSpPr>
          <p:nvPr/>
        </p:nvSpPr>
        <p:spPr>
          <a:xfrm xmlns:a="http://schemas.openxmlformats.org/drawingml/2006/main">
            <a:off x="8856583" y="3362563"/>
            <a:ext cx="22943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不要 → 変えない</a:t>
            </a:r>
          </a:p>
        </p:txBody>
      </p:sp>
      <p:sp>
        <p:nvSpPr>
          <p:cNvPr id="23" name="">
            <a:extLst xmlns:a="http://schemas.openxmlformats.org/drawingml/2006/main">
              <a:ext uri="{FF2B5EF4-FFF2-40B4-BE49-F238E27FC236}">
                <a16:creationId xmlns:a16="http://schemas.microsoft.com/office/drawing/2014/main" id="{E90490E6-90A2-4ED4-BF2B-749B175BD8FB}"/>
              </a:ext>
            </a:extLst>
          </p:cNvPr>
          <p:cNvSpPr>
            <a:spLocks xmlns:a="http://schemas.openxmlformats.org/drawingml/2006/main" noGrp="1"/>
          </p:cNvSpPr>
          <p:nvPr/>
        </p:nvSpPr>
        <p:spPr>
          <a:xfrm xmlns:a="http://schemas.openxmlformats.org/drawingml/2006/main">
            <a:off x="8856583" y="3811667"/>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既に伝わっている</a:t>
            </a:r>
          </a:p>
        </p:txBody>
      </p:sp>
      <p:sp>
        <p:nvSpPr>
          <p:cNvPr id="24" name="">
            <a:extLst xmlns:a="http://schemas.openxmlformats.org/drawingml/2006/main">
              <a:ext uri="{FF2B5EF4-FFF2-40B4-BE49-F238E27FC236}">
                <a16:creationId xmlns:a16="http://schemas.microsoft.com/office/drawing/2014/main" id="{948B48F8-16F7-4830-BDD6-0BB01773834F}"/>
              </a:ext>
            </a:extLst>
          </p:cNvPr>
          <p:cNvSpPr>
            <a:spLocks xmlns:a="http://schemas.openxmlformats.org/drawingml/2006/main" noGrp="1"/>
          </p:cNvSpPr>
          <p:nvPr/>
        </p:nvSpPr>
        <p:spPr>
          <a:xfrm xmlns:a="http://schemas.openxmlformats.org/drawingml/2006/main">
            <a:off x="8856583" y="4075271"/>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言い回しを強制しない</a:t>
            </a:r>
          </a:p>
        </p:txBody>
      </p:sp>
      <p:sp>
        <p:nvSpPr>
          <p:cNvPr id="25" name="node-hold">
            <a:extLst xmlns:a="http://schemas.openxmlformats.org/drawingml/2006/main">
              <a:ext uri="{FF2B5EF4-FFF2-40B4-BE49-F238E27FC236}">
                <a16:creationId xmlns:a16="http://schemas.microsoft.com/office/drawing/2014/main" id="{4AC5DD65-3781-4E5B-8973-93E4728DD63A}"/>
              </a:ext>
            </a:extLst>
          </p:cNvPr>
          <p:cNvSpPr>
            <a:spLocks xmlns:a="http://schemas.openxmlformats.org/drawingml/2006/main" noGrp="1"/>
          </p:cNvSpPr>
          <p:nvPr/>
        </p:nvSpPr>
        <p:spPr>
          <a:xfrm xmlns:a="http://schemas.openxmlformats.org/drawingml/2006/main">
            <a:off x="8680847" y="4768453"/>
            <a:ext cx="2636044" cy="927497"/>
          </a:xfrm>
          <a:prstGeom xmlns:a="http://schemas.openxmlformats.org/drawingml/2006/main" prst="roundRect">
            <a:avLst>
              <a:gd name="adj" fmla="val 6162"/>
            </a:avLst>
          </a:prstGeom>
          <a:solidFill xmlns:a="http://schemas.openxmlformats.org/drawingml/2006/main">
            <a:srgbClr val="F5F5F2"/>
          </a:solidFill>
          <a:ln xmlns:a="http://schemas.openxmlformats.org/drawingml/2006/main" w="14288">
            <a:solidFill>
              <a:srgbClr val="A6AAA7"/>
            </a:solidFill>
            <a:prstDash val="dash"/>
          </a:ln>
        </p:spPr>
      </p:sp>
      <p:sp>
        <p:nvSpPr>
          <p:cNvPr id="26" name="">
            <a:extLst xmlns:a="http://schemas.openxmlformats.org/drawingml/2006/main">
              <a:ext uri="{FF2B5EF4-FFF2-40B4-BE49-F238E27FC236}">
                <a16:creationId xmlns:a16="http://schemas.microsoft.com/office/drawing/2014/main" id="{AB58D913-51D6-4425-80C9-9F54649F2CAE}"/>
              </a:ext>
            </a:extLst>
          </p:cNvPr>
          <p:cNvSpPr>
            <a:spLocks xmlns:a="http://schemas.openxmlformats.org/drawingml/2006/main" noGrp="1"/>
          </p:cNvSpPr>
          <p:nvPr/>
        </p:nvSpPr>
        <p:spPr>
          <a:xfrm xmlns:a="http://schemas.openxmlformats.org/drawingml/2006/main">
            <a:off x="8680847" y="4768453"/>
            <a:ext cx="39053" cy="927497"/>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060EF450-64AC-4DA6-9AD2-50D8CE829D95}"/>
              </a:ext>
            </a:extLst>
          </p:cNvPr>
          <p:cNvSpPr>
            <a:spLocks xmlns:a="http://schemas.openxmlformats.org/drawingml/2006/main" noGrp="1"/>
          </p:cNvSpPr>
          <p:nvPr/>
        </p:nvSpPr>
        <p:spPr>
          <a:xfrm xmlns:a="http://schemas.openxmlformats.org/drawingml/2006/main">
            <a:off x="8856583" y="4861203"/>
            <a:ext cx="22943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保留 → 適用しない</a:t>
            </a:r>
          </a:p>
        </p:txBody>
      </p:sp>
      <p:sp>
        <p:nvSpPr>
          <p:cNvPr id="28" name="">
            <a:extLst xmlns:a="http://schemas.openxmlformats.org/drawingml/2006/main">
              <a:ext uri="{FF2B5EF4-FFF2-40B4-BE49-F238E27FC236}">
                <a16:creationId xmlns:a16="http://schemas.microsoft.com/office/drawing/2014/main" id="{E02AB257-1408-4A04-894B-34DE2AE486BF}"/>
              </a:ext>
            </a:extLst>
          </p:cNvPr>
          <p:cNvSpPr>
            <a:spLocks xmlns:a="http://schemas.openxmlformats.org/drawingml/2006/main" noGrp="1"/>
          </p:cNvSpPr>
          <p:nvPr/>
        </p:nvSpPr>
        <p:spPr>
          <a:xfrm xmlns:a="http://schemas.openxmlformats.org/drawingml/2006/main">
            <a:off x="8856583" y="5310307"/>
            <a:ext cx="229433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素材・条件が足りない</a:t>
            </a:r>
          </a:p>
        </p:txBody>
      </p:sp>
      <p:cxnSp>
        <p:nvCxnSpPr>
          <p:cNvPr id="85" name=""/>
          <p:cNvCxnSpPr>
            <a:stCxn xmlns:a="http://schemas.openxmlformats.org/drawingml/2006/main" id="4" idx="3"/>
            <a:endCxn xmlns:a="http://schemas.openxmlformats.org/drawingml/2006/main" id="9" idx="1"/>
          </p:cNvCxnSpPr>
          <p:nvPr/>
        </p:nvCxnSpPr>
        <p:spPr>
          <a:xfrm xmlns:a="http://schemas.openxmlformats.org/drawingml/2006/main">
            <a:off x="3311128" y="3743325"/>
            <a:ext cx="1073944"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0" name="">
            <a:extLst xmlns:a="http://schemas.openxmlformats.org/drawingml/2006/main">
              <a:ext uri="{FF2B5EF4-FFF2-40B4-BE49-F238E27FC236}">
                <a16:creationId xmlns:a16="http://schemas.microsoft.com/office/drawing/2014/main" id="{2B03FE2F-B957-4F20-9BC0-B54DF6716268}"/>
              </a:ext>
            </a:extLst>
          </p:cNvPr>
          <p:cNvSpPr>
            <a:spLocks xmlns:a="http://schemas.openxmlformats.org/drawingml/2006/main" noGrp="1"/>
          </p:cNvSpPr>
          <p:nvPr/>
        </p:nvSpPr>
        <p:spPr>
          <a:xfrm xmlns:a="http://schemas.openxmlformats.org/drawingml/2006/main">
            <a:off x="3389233" y="3450431"/>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89AA4ABB-9656-44E3-8A5E-F02549C58FAA}"/>
              </a:ext>
            </a:extLst>
          </p:cNvPr>
          <p:cNvSpPr>
            <a:spLocks xmlns:a="http://schemas.openxmlformats.org/drawingml/2006/main" noGrp="1"/>
          </p:cNvSpPr>
          <p:nvPr/>
        </p:nvSpPr>
        <p:spPr>
          <a:xfrm xmlns:a="http://schemas.openxmlformats.org/drawingml/2006/main">
            <a:off x="3389233" y="3440668"/>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原稿と照合</a:t>
            </a:r>
          </a:p>
        </p:txBody>
      </p:sp>
      <p:sp>
        <p:nvSpPr>
          <p:cNvPr id="32" name="anchor-1-1">
            <a:extLst xmlns:a="http://schemas.openxmlformats.org/drawingml/2006/main">
              <a:ext uri="{FF2B5EF4-FFF2-40B4-BE49-F238E27FC236}">
                <a16:creationId xmlns:a16="http://schemas.microsoft.com/office/drawing/2014/main" id="{5A472FF1-E752-4A8D-A71A-F262A1CEC8C3}"/>
              </a:ext>
            </a:extLst>
          </p:cNvPr>
          <p:cNvSpPr>
            <a:spLocks xmlns:a="http://schemas.openxmlformats.org/drawingml/2006/main" noGrp="1"/>
          </p:cNvSpPr>
          <p:nvPr/>
        </p:nvSpPr>
        <p:spPr>
          <a:xfrm xmlns:a="http://schemas.openxmlformats.org/drawingml/2006/main">
            <a:off x="7996476" y="374237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9" name=""/>
          <p:cNvCxnSpPr>
            <a:stCxn xmlns:a="http://schemas.openxmlformats.org/drawingml/2006/main" id="9" idx="3"/>
            <a:endCxn xmlns:a="http://schemas.openxmlformats.org/drawingml/2006/main" id="32" idx="1"/>
          </p:cNvCxnSpPr>
          <p:nvPr/>
        </p:nvCxnSpPr>
        <p:spPr>
          <a:xfrm xmlns:a="http://schemas.openxmlformats.org/drawingml/2006/main">
            <a:off x="7265194" y="3743325"/>
            <a:ext cx="731282" cy="1"/>
          </a:xfrm>
          <a:prstGeom xmlns:a="http://schemas.openxmlformats.org/drawingml/2006/main" prst="straightConnector1">
            <a:avLst/>
          </a:prstGeom>
          <a:ln xmlns:a="http://schemas.openxmlformats.org/drawingml/2006/main" w="19050">
            <a:solidFill>
              <a:srgbClr val="527F82"/>
            </a:solidFill>
            <a:prstDash val="solid"/>
          </a:ln>
        </p:spPr>
      </p:cxnSp>
      <p:sp>
        <p:nvSpPr>
          <p:cNvPr id="34" name="anchor-1-2">
            <a:extLst xmlns:a="http://schemas.openxmlformats.org/drawingml/2006/main">
              <a:ext uri="{FF2B5EF4-FFF2-40B4-BE49-F238E27FC236}">
                <a16:creationId xmlns:a16="http://schemas.microsoft.com/office/drawing/2014/main" id="{373B164E-5569-4407-8E8D-6F6231AA4967}"/>
              </a:ext>
            </a:extLst>
          </p:cNvPr>
          <p:cNvSpPr>
            <a:spLocks xmlns:a="http://schemas.openxmlformats.org/drawingml/2006/main" noGrp="1"/>
          </p:cNvSpPr>
          <p:nvPr/>
        </p:nvSpPr>
        <p:spPr>
          <a:xfrm xmlns:a="http://schemas.openxmlformats.org/drawingml/2006/main">
            <a:off x="7996476" y="249269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91" name=""/>
          <p:cNvCxnSpPr>
            <a:stCxn xmlns:a="http://schemas.openxmlformats.org/drawingml/2006/main" id="32" idx="0"/>
            <a:endCxn xmlns:a="http://schemas.openxmlformats.org/drawingml/2006/main" id="34" idx="2"/>
          </p:cNvCxnSpPr>
          <p:nvPr/>
        </p:nvCxnSpPr>
        <p:spPr>
          <a:xfrm xmlns:a="http://schemas.openxmlformats.org/drawingml/2006/main" flipV="1">
            <a:off x="7997429" y="2494598"/>
            <a:ext cx="0" cy="1247775"/>
          </a:xfrm>
          <a:prstGeom xmlns:a="http://schemas.openxmlformats.org/drawingml/2006/main" prst="straightConnector1">
            <a:avLst/>
          </a:prstGeom>
          <a:ln xmlns:a="http://schemas.openxmlformats.org/drawingml/2006/main" w="19050">
            <a:solidFill>
              <a:srgbClr val="527F82"/>
            </a:solidFill>
            <a:prstDash val="solid"/>
          </a:ln>
        </p:spPr>
      </p:cxnSp>
      <p:cxnSp>
        <p:nvCxnSpPr>
          <p:cNvPr id="92" name=""/>
          <p:cNvCxnSpPr>
            <a:stCxn xmlns:a="http://schemas.openxmlformats.org/drawingml/2006/main" id="34" idx="3"/>
            <a:endCxn xmlns:a="http://schemas.openxmlformats.org/drawingml/2006/main" id="15" idx="1"/>
          </p:cNvCxnSpPr>
          <p:nvPr/>
        </p:nvCxnSpPr>
        <p:spPr>
          <a:xfrm xmlns:a="http://schemas.openxmlformats.org/drawingml/2006/main">
            <a:off x="7998381" y="2493646"/>
            <a:ext cx="682466" cy="48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7" name="">
            <a:extLst xmlns:a="http://schemas.openxmlformats.org/drawingml/2006/main">
              <a:ext uri="{FF2B5EF4-FFF2-40B4-BE49-F238E27FC236}">
                <a16:creationId xmlns:a16="http://schemas.microsoft.com/office/drawing/2014/main" id="{27544AD1-5106-4439-BB78-0A9F73BDC1DD}"/>
              </a:ext>
            </a:extLst>
          </p:cNvPr>
          <p:cNvSpPr>
            <a:spLocks xmlns:a="http://schemas.openxmlformats.org/drawingml/2006/main" noGrp="1"/>
          </p:cNvSpPr>
          <p:nvPr/>
        </p:nvSpPr>
        <p:spPr>
          <a:xfrm xmlns:a="http://schemas.openxmlformats.org/drawingml/2006/main">
            <a:off x="7538561" y="2825591"/>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2964E35D-0768-4E73-B491-16E95CCFB7D9}"/>
              </a:ext>
            </a:extLst>
          </p:cNvPr>
          <p:cNvSpPr>
            <a:spLocks xmlns:a="http://schemas.openxmlformats.org/drawingml/2006/main" noGrp="1"/>
          </p:cNvSpPr>
          <p:nvPr/>
        </p:nvSpPr>
        <p:spPr>
          <a:xfrm xmlns:a="http://schemas.openxmlformats.org/drawingml/2006/main">
            <a:off x="7538561" y="2815828"/>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改善できる</a:t>
            </a:r>
          </a:p>
        </p:txBody>
      </p:sp>
      <p:sp>
        <p:nvSpPr>
          <p:cNvPr id="39" name="anchor-2-1">
            <a:extLst xmlns:a="http://schemas.openxmlformats.org/drawingml/2006/main">
              <a:ext uri="{FF2B5EF4-FFF2-40B4-BE49-F238E27FC236}">
                <a16:creationId xmlns:a16="http://schemas.microsoft.com/office/drawing/2014/main" id="{83FC8864-ECC3-4423-A742-5E03FE9DC47D}"/>
              </a:ext>
            </a:extLst>
          </p:cNvPr>
          <p:cNvSpPr>
            <a:spLocks xmlns:a="http://schemas.openxmlformats.org/drawingml/2006/main" noGrp="1"/>
          </p:cNvSpPr>
          <p:nvPr/>
        </p:nvSpPr>
        <p:spPr>
          <a:xfrm xmlns:a="http://schemas.openxmlformats.org/drawingml/2006/main">
            <a:off x="7996476" y="374237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96" name=""/>
          <p:cNvCxnSpPr>
            <a:stCxn xmlns:a="http://schemas.openxmlformats.org/drawingml/2006/main" id="9" idx="3"/>
            <a:endCxn xmlns:a="http://schemas.openxmlformats.org/drawingml/2006/main" id="39" idx="1"/>
          </p:cNvCxnSpPr>
          <p:nvPr/>
        </p:nvCxnSpPr>
        <p:spPr>
          <a:xfrm xmlns:a="http://schemas.openxmlformats.org/drawingml/2006/main">
            <a:off x="7265194" y="3743325"/>
            <a:ext cx="731282" cy="1"/>
          </a:xfrm>
          <a:prstGeom xmlns:a="http://schemas.openxmlformats.org/drawingml/2006/main" prst="straightConnector1">
            <a:avLst/>
          </a:prstGeom>
          <a:ln xmlns:a="http://schemas.openxmlformats.org/drawingml/2006/main" w="19050">
            <a:solidFill>
              <a:srgbClr val="527F82"/>
            </a:solidFill>
            <a:prstDash val="solid"/>
          </a:ln>
        </p:spPr>
      </p:cxnSp>
      <p:sp>
        <p:nvSpPr>
          <p:cNvPr id="41" name="anchor-2-2">
            <a:extLst xmlns:a="http://schemas.openxmlformats.org/drawingml/2006/main">
              <a:ext uri="{FF2B5EF4-FFF2-40B4-BE49-F238E27FC236}">
                <a16:creationId xmlns:a16="http://schemas.microsoft.com/office/drawing/2014/main" id="{B201EDD2-9E38-4CBC-890F-31BFED8B7F51}"/>
              </a:ext>
            </a:extLst>
          </p:cNvPr>
          <p:cNvSpPr>
            <a:spLocks xmlns:a="http://schemas.openxmlformats.org/drawingml/2006/main" noGrp="1"/>
          </p:cNvSpPr>
          <p:nvPr/>
        </p:nvSpPr>
        <p:spPr>
          <a:xfrm xmlns:a="http://schemas.openxmlformats.org/drawingml/2006/main">
            <a:off x="7996476" y="3859530"/>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98" name=""/>
          <p:cNvCxnSpPr>
            <a:stCxn xmlns:a="http://schemas.openxmlformats.org/drawingml/2006/main" id="39" idx="2"/>
            <a:endCxn xmlns:a="http://schemas.openxmlformats.org/drawingml/2006/main" id="41" idx="0"/>
          </p:cNvCxnSpPr>
          <p:nvPr/>
        </p:nvCxnSpPr>
        <p:spPr>
          <a:xfrm xmlns:a="http://schemas.openxmlformats.org/drawingml/2006/main">
            <a:off x="7997429" y="3744278"/>
            <a:ext cx="0" cy="115252"/>
          </a:xfrm>
          <a:prstGeom xmlns:a="http://schemas.openxmlformats.org/drawingml/2006/main" prst="straightConnector1">
            <a:avLst/>
          </a:prstGeom>
          <a:ln xmlns:a="http://schemas.openxmlformats.org/drawingml/2006/main" w="19050">
            <a:solidFill>
              <a:srgbClr val="527F82"/>
            </a:solidFill>
            <a:prstDash val="solid"/>
          </a:ln>
        </p:spPr>
      </p:cxnSp>
      <p:cxnSp>
        <p:nvCxnSpPr>
          <p:cNvPr id="99" name=""/>
          <p:cNvCxnSpPr>
            <a:stCxn xmlns:a="http://schemas.openxmlformats.org/drawingml/2006/main" id="41" idx="3"/>
            <a:endCxn xmlns:a="http://schemas.openxmlformats.org/drawingml/2006/main" id="20" idx="1"/>
          </p:cNvCxnSpPr>
          <p:nvPr/>
        </p:nvCxnSpPr>
        <p:spPr>
          <a:xfrm xmlns:a="http://schemas.openxmlformats.org/drawingml/2006/main">
            <a:off x="7998381" y="3860483"/>
            <a:ext cx="682466" cy="48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4" name="">
            <a:extLst xmlns:a="http://schemas.openxmlformats.org/drawingml/2006/main">
              <a:ext uri="{FF2B5EF4-FFF2-40B4-BE49-F238E27FC236}">
                <a16:creationId xmlns:a16="http://schemas.microsoft.com/office/drawing/2014/main" id="{397097B6-5522-4B93-A7D3-2C3475871A52}"/>
              </a:ext>
            </a:extLst>
          </p:cNvPr>
          <p:cNvSpPr>
            <a:spLocks xmlns:a="http://schemas.openxmlformats.org/drawingml/2006/main" noGrp="1"/>
          </p:cNvSpPr>
          <p:nvPr/>
        </p:nvSpPr>
        <p:spPr>
          <a:xfrm xmlns:a="http://schemas.openxmlformats.org/drawingml/2006/main">
            <a:off x="7406759" y="3450431"/>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5" name="">
            <a:extLst xmlns:a="http://schemas.openxmlformats.org/drawingml/2006/main">
              <a:ext uri="{FF2B5EF4-FFF2-40B4-BE49-F238E27FC236}">
                <a16:creationId xmlns:a16="http://schemas.microsoft.com/office/drawing/2014/main" id="{3A39132F-8820-4257-8208-A194C8D89D0A}"/>
              </a:ext>
            </a:extLst>
          </p:cNvPr>
          <p:cNvSpPr>
            <a:spLocks xmlns:a="http://schemas.openxmlformats.org/drawingml/2006/main" noGrp="1"/>
          </p:cNvSpPr>
          <p:nvPr/>
        </p:nvSpPr>
        <p:spPr>
          <a:xfrm xmlns:a="http://schemas.openxmlformats.org/drawingml/2006/main">
            <a:off x="7406759" y="3440668"/>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十分</a:t>
            </a:r>
          </a:p>
        </p:txBody>
      </p:sp>
      <p:sp>
        <p:nvSpPr>
          <p:cNvPr id="46" name="anchor-3-1">
            <a:extLst xmlns:a="http://schemas.openxmlformats.org/drawingml/2006/main">
              <a:ext uri="{FF2B5EF4-FFF2-40B4-BE49-F238E27FC236}">
                <a16:creationId xmlns:a16="http://schemas.microsoft.com/office/drawing/2014/main" id="{3C5A7A4F-BDF6-49BF-A314-5E14239B2FE9}"/>
              </a:ext>
            </a:extLst>
          </p:cNvPr>
          <p:cNvSpPr>
            <a:spLocks xmlns:a="http://schemas.openxmlformats.org/drawingml/2006/main" noGrp="1"/>
          </p:cNvSpPr>
          <p:nvPr/>
        </p:nvSpPr>
        <p:spPr>
          <a:xfrm xmlns:a="http://schemas.openxmlformats.org/drawingml/2006/main">
            <a:off x="7996476" y="374237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3" name=""/>
          <p:cNvCxnSpPr>
            <a:stCxn xmlns:a="http://schemas.openxmlformats.org/drawingml/2006/main" id="9" idx="3"/>
            <a:endCxn xmlns:a="http://schemas.openxmlformats.org/drawingml/2006/main" id="46" idx="1"/>
          </p:cNvCxnSpPr>
          <p:nvPr/>
        </p:nvCxnSpPr>
        <p:spPr>
          <a:xfrm xmlns:a="http://schemas.openxmlformats.org/drawingml/2006/main">
            <a:off x="7265194" y="3743325"/>
            <a:ext cx="731282" cy="1"/>
          </a:xfrm>
          <a:prstGeom xmlns:a="http://schemas.openxmlformats.org/drawingml/2006/main" prst="straightConnector1">
            <a:avLst/>
          </a:prstGeom>
          <a:ln xmlns:a="http://schemas.openxmlformats.org/drawingml/2006/main" w="19050">
            <a:solidFill>
              <a:srgbClr val="527F82"/>
            </a:solidFill>
            <a:prstDash val="solid"/>
          </a:ln>
        </p:spPr>
      </p:cxnSp>
      <p:sp>
        <p:nvSpPr>
          <p:cNvPr id="48" name="anchor-3-2">
            <a:extLst xmlns:a="http://schemas.openxmlformats.org/drawingml/2006/main">
              <a:ext uri="{FF2B5EF4-FFF2-40B4-BE49-F238E27FC236}">
                <a16:creationId xmlns:a16="http://schemas.microsoft.com/office/drawing/2014/main" id="{AD13C20A-2BB3-4542-B24D-E22442AEB8EC}"/>
              </a:ext>
            </a:extLst>
          </p:cNvPr>
          <p:cNvSpPr>
            <a:spLocks xmlns:a="http://schemas.openxmlformats.org/drawingml/2006/main" noGrp="1"/>
          </p:cNvSpPr>
          <p:nvPr/>
        </p:nvSpPr>
        <p:spPr>
          <a:xfrm xmlns:a="http://schemas.openxmlformats.org/drawingml/2006/main">
            <a:off x="7996476" y="5226367"/>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5" name=""/>
          <p:cNvCxnSpPr>
            <a:stCxn xmlns:a="http://schemas.openxmlformats.org/drawingml/2006/main" id="46" idx="2"/>
            <a:endCxn xmlns:a="http://schemas.openxmlformats.org/drawingml/2006/main" id="48" idx="0"/>
          </p:cNvCxnSpPr>
          <p:nvPr/>
        </p:nvCxnSpPr>
        <p:spPr>
          <a:xfrm xmlns:a="http://schemas.openxmlformats.org/drawingml/2006/main">
            <a:off x="7997429" y="3744278"/>
            <a:ext cx="0" cy="1482089"/>
          </a:xfrm>
          <a:prstGeom xmlns:a="http://schemas.openxmlformats.org/drawingml/2006/main" prst="straightConnector1">
            <a:avLst/>
          </a:prstGeom>
          <a:ln xmlns:a="http://schemas.openxmlformats.org/drawingml/2006/main" w="19050">
            <a:solidFill>
              <a:srgbClr val="527F82"/>
            </a:solidFill>
            <a:prstDash val="solid"/>
          </a:ln>
        </p:spPr>
      </p:cxnSp>
      <p:cxnSp>
        <p:nvCxnSpPr>
          <p:cNvPr id="106" name=""/>
          <p:cNvCxnSpPr>
            <a:stCxn xmlns:a="http://schemas.openxmlformats.org/drawingml/2006/main" id="48" idx="3"/>
            <a:endCxn xmlns:a="http://schemas.openxmlformats.org/drawingml/2006/main" id="25" idx="1"/>
          </p:cNvCxnSpPr>
          <p:nvPr/>
        </p:nvCxnSpPr>
        <p:spPr>
          <a:xfrm xmlns:a="http://schemas.openxmlformats.org/drawingml/2006/main">
            <a:off x="7998381" y="5227320"/>
            <a:ext cx="682466" cy="4882"/>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51" name="">
            <a:extLst xmlns:a="http://schemas.openxmlformats.org/drawingml/2006/main">
              <a:ext uri="{FF2B5EF4-FFF2-40B4-BE49-F238E27FC236}">
                <a16:creationId xmlns:a16="http://schemas.microsoft.com/office/drawing/2014/main" id="{D954FC03-BF2A-4779-982E-0A77468A52E2}"/>
              </a:ext>
            </a:extLst>
          </p:cNvPr>
          <p:cNvSpPr>
            <a:spLocks xmlns:a="http://schemas.openxmlformats.org/drawingml/2006/main" noGrp="1"/>
          </p:cNvSpPr>
          <p:nvPr/>
        </p:nvSpPr>
        <p:spPr>
          <a:xfrm xmlns:a="http://schemas.openxmlformats.org/drawingml/2006/main">
            <a:off x="7460456" y="4192429"/>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52" name="">
            <a:extLst xmlns:a="http://schemas.openxmlformats.org/drawingml/2006/main">
              <a:ext uri="{FF2B5EF4-FFF2-40B4-BE49-F238E27FC236}">
                <a16:creationId xmlns:a16="http://schemas.microsoft.com/office/drawing/2014/main" id="{6D5B2A49-8943-46F5-B78A-755423DA847E}"/>
              </a:ext>
            </a:extLst>
          </p:cNvPr>
          <p:cNvSpPr>
            <a:spLocks xmlns:a="http://schemas.openxmlformats.org/drawingml/2006/main" noGrp="1"/>
          </p:cNvSpPr>
          <p:nvPr/>
        </p:nvSpPr>
        <p:spPr>
          <a:xfrm xmlns:a="http://schemas.openxmlformats.org/drawingml/2006/main">
            <a:off x="7460456" y="4182666"/>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確認できない</a:t>
            </a:r>
          </a:p>
        </p:txBody>
      </p:sp>
      <p:sp>
        <p:nvSpPr>
          <p:cNvPr id="53" name="">
            <a:extLst xmlns:a="http://schemas.openxmlformats.org/drawingml/2006/main">
              <a:ext uri="{FF2B5EF4-FFF2-40B4-BE49-F238E27FC236}">
                <a16:creationId xmlns:a16="http://schemas.microsoft.com/office/drawing/2014/main" id="{9422384E-F05E-4D59-9A11-4F3B0A17ACB6}"/>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一般編集も別の計画に記録。追加の変更を思いついたら、本文を書く前に計画へ戻ります。</a:t>
            </a:r>
          </a:p>
        </p:txBody>
      </p:sp>
      <p:sp>
        <p:nvSpPr>
          <p:cNvPr id="54" name="">
            <a:extLst xmlns:a="http://schemas.openxmlformats.org/drawingml/2006/main">
              <a:ext uri="{FF2B5EF4-FFF2-40B4-BE49-F238E27FC236}">
                <a16:creationId xmlns:a16="http://schemas.microsoft.com/office/drawing/2014/main" id="{DA02DBF2-A317-4E30-8EC5-9755D1F5B554}"/>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55" name="">
            <a:extLst xmlns:a="http://schemas.openxmlformats.org/drawingml/2006/main">
              <a:ext uri="{FF2B5EF4-FFF2-40B4-BE49-F238E27FC236}">
                <a16:creationId xmlns:a16="http://schemas.microsoft.com/office/drawing/2014/main" id="{BE974E01-ECFB-4383-AAEF-17C87D37994D}"/>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確認：このルールを、この箇所に使う必要があるか。既に伝わっているのに、形だけ直そうとしていないか。</a:t>
            </a:r>
          </a:p>
        </p:txBody>
      </p:sp>
      <p:sp>
        <p:nvSpPr>
          <p:cNvPr id="56" name="">
            <a:extLst xmlns:a="http://schemas.openxmlformats.org/drawingml/2006/main">
              <a:ext uri="{FF2B5EF4-FFF2-40B4-BE49-F238E27FC236}">
                <a16:creationId xmlns:a16="http://schemas.microsoft.com/office/drawing/2014/main" id="{FFFCFCED-AF39-4238-BE29-C2EEBF4CD724}"/>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07 / 14</a:t>
            </a:r>
          </a:p>
        </p:txBody>
      </p:sp>
    </p:spTree>
    <p:extLst>
      <p:ext uri="{BB962C8B-B14F-4D97-AF65-F5344CB8AC3E}">
        <p14:creationId xmlns:p14="http://schemas.microsoft.com/office/powerpoint/2010/main" val="748014164"/>
      </p:ext>
    </p:extLst>
  </p:cSld>
</p:sld>
</file>

<file path=ppt/slides/slide8.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D301755B-5CA0-4F7D-AD82-7811FF447CEC}"/>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05 / 作成・添削</a:t>
            </a:r>
          </a:p>
        </p:txBody>
      </p:sp>
      <p:sp>
        <p:nvSpPr>
          <p:cNvPr id="2" name="">
            <a:extLst xmlns:a="http://schemas.openxmlformats.org/drawingml/2006/main">
              <a:ext uri="{FF2B5EF4-FFF2-40B4-BE49-F238E27FC236}">
                <a16:creationId xmlns:a16="http://schemas.microsoft.com/office/drawing/2014/main" id="{8EE1753A-732E-4B55-90BD-D1A5B8BF7A3A}"/>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計画に沿って、必要な箇所を書く・直す</a:t>
            </a:r>
          </a:p>
        </p:txBody>
      </p:sp>
      <p:sp>
        <p:nvSpPr>
          <p:cNvPr id="3" name="">
            <a:extLst xmlns:a="http://schemas.openxmlformats.org/drawingml/2006/main">
              <a:ext uri="{FF2B5EF4-FFF2-40B4-BE49-F238E27FC236}">
                <a16:creationId xmlns:a16="http://schemas.microsoft.com/office/drawing/2014/main" id="{5EFFF008-DCD3-41C6-9227-232BFC4C9A61}"/>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本文を書くのは利用側のAI。MCPは、判断材料と修正の対応を支えます。</a:t>
            </a:r>
          </a:p>
        </p:txBody>
      </p:sp>
      <p:sp>
        <p:nvSpPr>
          <p:cNvPr id="4" name="node-before">
            <a:extLst xmlns:a="http://schemas.openxmlformats.org/drawingml/2006/main">
              <a:ext uri="{FF2B5EF4-FFF2-40B4-BE49-F238E27FC236}">
                <a16:creationId xmlns:a16="http://schemas.microsoft.com/office/drawing/2014/main" id="{E8A01E84-952F-4952-B26C-D020292DD282}"/>
              </a:ext>
            </a:extLst>
          </p:cNvPr>
          <p:cNvSpPr>
            <a:spLocks xmlns:a="http://schemas.openxmlformats.org/drawingml/2006/main" noGrp="1"/>
          </p:cNvSpPr>
          <p:nvPr/>
        </p:nvSpPr>
        <p:spPr>
          <a:xfrm xmlns:a="http://schemas.openxmlformats.org/drawingml/2006/main">
            <a:off x="870347" y="2083594"/>
            <a:ext cx="3124200" cy="1903809"/>
          </a:xfrm>
          <a:prstGeom xmlns:a="http://schemas.openxmlformats.org/drawingml/2006/main" prst="roundRect">
            <a:avLst>
              <a:gd name="adj" fmla="val 3002"/>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CA4C1226-0BC1-4C34-869A-8299EA73ECD0}"/>
              </a:ext>
            </a:extLst>
          </p:cNvPr>
          <p:cNvSpPr>
            <a:spLocks xmlns:a="http://schemas.openxmlformats.org/drawingml/2006/main" noGrp="1"/>
          </p:cNvSpPr>
          <p:nvPr/>
        </p:nvSpPr>
        <p:spPr>
          <a:xfrm xmlns:a="http://schemas.openxmlformats.org/drawingml/2006/main">
            <a:off x="870347" y="2083594"/>
            <a:ext cx="39053" cy="1903809"/>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27853EC1-AF15-4CA4-AD0C-7AE80A200603}"/>
              </a:ext>
            </a:extLst>
          </p:cNvPr>
          <p:cNvSpPr>
            <a:spLocks xmlns:a="http://schemas.openxmlformats.org/drawingml/2006/main" noGrp="1"/>
          </p:cNvSpPr>
          <p:nvPr/>
        </p:nvSpPr>
        <p:spPr>
          <a:xfrm xmlns:a="http://schemas.openxmlformats.org/drawingml/2006/main">
            <a:off x="1046083" y="2400895"/>
            <a:ext cx="278249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編集前の原稿</a:t>
            </a:r>
          </a:p>
        </p:txBody>
      </p:sp>
      <p:sp>
        <p:nvSpPr>
          <p:cNvPr id="7" name="">
            <a:extLst xmlns:a="http://schemas.openxmlformats.org/drawingml/2006/main">
              <a:ext uri="{FF2B5EF4-FFF2-40B4-BE49-F238E27FC236}">
                <a16:creationId xmlns:a16="http://schemas.microsoft.com/office/drawing/2014/main" id="{3F8B98A4-519C-411E-A5FE-9D08B87F5149}"/>
              </a:ext>
            </a:extLst>
          </p:cNvPr>
          <p:cNvSpPr>
            <a:spLocks xmlns:a="http://schemas.openxmlformats.org/drawingml/2006/main" noGrp="1"/>
          </p:cNvSpPr>
          <p:nvPr/>
        </p:nvSpPr>
        <p:spPr>
          <a:xfrm xmlns:a="http://schemas.openxmlformats.org/drawingml/2006/main">
            <a:off x="1046083" y="2849999"/>
            <a:ext cx="278249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変えない箇所は残す</a:t>
            </a:r>
          </a:p>
        </p:txBody>
      </p:sp>
      <p:sp>
        <p:nvSpPr>
          <p:cNvPr id="8" name="">
            <a:extLst xmlns:a="http://schemas.openxmlformats.org/drawingml/2006/main">
              <a:ext uri="{FF2B5EF4-FFF2-40B4-BE49-F238E27FC236}">
                <a16:creationId xmlns:a16="http://schemas.microsoft.com/office/drawing/2014/main" id="{EF59043E-42F1-4816-8125-012F629613F4}"/>
              </a:ext>
            </a:extLst>
          </p:cNvPr>
          <p:cNvSpPr>
            <a:spLocks xmlns:a="http://schemas.openxmlformats.org/drawingml/2006/main" noGrp="1"/>
          </p:cNvSpPr>
          <p:nvPr/>
        </p:nvSpPr>
        <p:spPr>
          <a:xfrm xmlns:a="http://schemas.openxmlformats.org/drawingml/2006/main">
            <a:off x="1046083" y="3113603"/>
            <a:ext cx="278249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問題がある箇所を引用</a:t>
            </a:r>
          </a:p>
        </p:txBody>
      </p:sp>
      <p:sp>
        <p:nvSpPr>
          <p:cNvPr id="9" name="">
            <a:extLst xmlns:a="http://schemas.openxmlformats.org/drawingml/2006/main">
              <a:ext uri="{FF2B5EF4-FFF2-40B4-BE49-F238E27FC236}">
                <a16:creationId xmlns:a16="http://schemas.microsoft.com/office/drawing/2014/main" id="{04A63067-DA06-4487-B985-DF8408298A24}"/>
              </a:ext>
            </a:extLst>
          </p:cNvPr>
          <p:cNvSpPr>
            <a:spLocks xmlns:a="http://schemas.openxmlformats.org/drawingml/2006/main" noGrp="1"/>
          </p:cNvSpPr>
          <p:nvPr/>
        </p:nvSpPr>
        <p:spPr>
          <a:xfrm xmlns:a="http://schemas.openxmlformats.org/drawingml/2006/main">
            <a:off x="1046083" y="3377208"/>
            <a:ext cx="278249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語り手の体験・声を保持</a:t>
            </a:r>
          </a:p>
        </p:txBody>
      </p:sp>
      <p:sp>
        <p:nvSpPr>
          <p:cNvPr id="10" name="node-plan">
            <a:extLst xmlns:a="http://schemas.openxmlformats.org/drawingml/2006/main">
              <a:ext uri="{FF2B5EF4-FFF2-40B4-BE49-F238E27FC236}">
                <a16:creationId xmlns:a16="http://schemas.microsoft.com/office/drawing/2014/main" id="{6E1F9286-39BB-445F-8D5D-231A765B6033}"/>
              </a:ext>
            </a:extLst>
          </p:cNvPr>
          <p:cNvSpPr>
            <a:spLocks xmlns:a="http://schemas.openxmlformats.org/drawingml/2006/main" noGrp="1"/>
          </p:cNvSpPr>
          <p:nvPr/>
        </p:nvSpPr>
        <p:spPr>
          <a:xfrm xmlns:a="http://schemas.openxmlformats.org/drawingml/2006/main">
            <a:off x="4580334" y="2083594"/>
            <a:ext cx="3026569" cy="1903809"/>
          </a:xfrm>
          <a:prstGeom xmlns:a="http://schemas.openxmlformats.org/drawingml/2006/main" prst="roundRect">
            <a:avLst>
              <a:gd name="adj" fmla="val 3002"/>
            </a:avLst>
          </a:prstGeom>
          <a:solidFill xmlns:a="http://schemas.openxmlformats.org/drawingml/2006/main">
            <a:srgbClr val="FDF0E3"/>
          </a:solidFill>
          <a:ln xmlns:a="http://schemas.openxmlformats.org/drawingml/2006/main" w="14288">
            <a:solidFill>
              <a:srgbClr val="D99051"/>
            </a:solidFill>
          </a:ln>
        </p:spPr>
      </p:sp>
      <p:sp>
        <p:nvSpPr>
          <p:cNvPr id="11" name="">
            <a:extLst xmlns:a="http://schemas.openxmlformats.org/drawingml/2006/main">
              <a:ext uri="{FF2B5EF4-FFF2-40B4-BE49-F238E27FC236}">
                <a16:creationId xmlns:a16="http://schemas.microsoft.com/office/drawing/2014/main" id="{7A11B615-D190-429A-ADA1-95F071C5DB7A}"/>
              </a:ext>
            </a:extLst>
          </p:cNvPr>
          <p:cNvSpPr>
            <a:spLocks xmlns:a="http://schemas.openxmlformats.org/drawingml/2006/main" noGrp="1"/>
          </p:cNvSpPr>
          <p:nvPr/>
        </p:nvSpPr>
        <p:spPr>
          <a:xfrm xmlns:a="http://schemas.openxmlformats.org/drawingml/2006/main">
            <a:off x="4580334" y="2083594"/>
            <a:ext cx="39053" cy="1903809"/>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F309FEED-1E82-4637-AA65-8A10D262F2C3}"/>
              </a:ext>
            </a:extLst>
          </p:cNvPr>
          <p:cNvSpPr>
            <a:spLocks xmlns:a="http://schemas.openxmlformats.org/drawingml/2006/main" noGrp="1"/>
          </p:cNvSpPr>
          <p:nvPr/>
        </p:nvSpPr>
        <p:spPr>
          <a:xfrm xmlns:a="http://schemas.openxmlformats.org/drawingml/2006/main">
            <a:off x="4756071" y="2400895"/>
            <a:ext cx="26848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事前に受け入れた計画</a:t>
            </a:r>
          </a:p>
        </p:txBody>
      </p:sp>
      <p:sp>
        <p:nvSpPr>
          <p:cNvPr id="13" name="">
            <a:extLst xmlns:a="http://schemas.openxmlformats.org/drawingml/2006/main">
              <a:ext uri="{FF2B5EF4-FFF2-40B4-BE49-F238E27FC236}">
                <a16:creationId xmlns:a16="http://schemas.microsoft.com/office/drawing/2014/main" id="{12B8A28F-B72F-43AE-A3DA-F276319E3AE1}"/>
              </a:ext>
            </a:extLst>
          </p:cNvPr>
          <p:cNvSpPr>
            <a:spLocks xmlns:a="http://schemas.openxmlformats.org/drawingml/2006/main" noGrp="1"/>
          </p:cNvSpPr>
          <p:nvPr/>
        </p:nvSpPr>
        <p:spPr>
          <a:xfrm xmlns:a="http://schemas.openxmlformats.org/drawingml/2006/main">
            <a:off x="4756071" y="2849999"/>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どこを変えるか</a:t>
            </a:r>
          </a:p>
        </p:txBody>
      </p:sp>
      <p:sp>
        <p:nvSpPr>
          <p:cNvPr id="14" name="">
            <a:extLst xmlns:a="http://schemas.openxmlformats.org/drawingml/2006/main">
              <a:ext uri="{FF2B5EF4-FFF2-40B4-BE49-F238E27FC236}">
                <a16:creationId xmlns:a16="http://schemas.microsoft.com/office/drawing/2014/main" id="{C1DEDAF3-02C4-4CEB-B572-3616BE9B4C73}"/>
              </a:ext>
            </a:extLst>
          </p:cNvPr>
          <p:cNvSpPr>
            <a:spLocks xmlns:a="http://schemas.openxmlformats.org/drawingml/2006/main" noGrp="1"/>
          </p:cNvSpPr>
          <p:nvPr/>
        </p:nvSpPr>
        <p:spPr>
          <a:xfrm xmlns:a="http://schemas.openxmlformats.org/drawingml/2006/main">
            <a:off x="4756071" y="3113603"/>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なぜ必要か</a:t>
            </a:r>
          </a:p>
        </p:txBody>
      </p:sp>
      <p:sp>
        <p:nvSpPr>
          <p:cNvPr id="15" name="">
            <a:extLst xmlns:a="http://schemas.openxmlformats.org/drawingml/2006/main">
              <a:ext uri="{FF2B5EF4-FFF2-40B4-BE49-F238E27FC236}">
                <a16:creationId xmlns:a16="http://schemas.microsoft.com/office/drawing/2014/main" id="{95720552-3155-413E-A488-58DB30760453}"/>
              </a:ext>
            </a:extLst>
          </p:cNvPr>
          <p:cNvSpPr>
            <a:spLocks xmlns:a="http://schemas.openxmlformats.org/drawingml/2006/main" noGrp="1"/>
          </p:cNvSpPr>
          <p:nvPr/>
        </p:nvSpPr>
        <p:spPr>
          <a:xfrm xmlns:a="http://schemas.openxmlformats.org/drawingml/2006/main">
            <a:off x="4756071" y="3377208"/>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どこまで変えてよいか</a:t>
            </a:r>
          </a:p>
        </p:txBody>
      </p:sp>
      <p:sp>
        <p:nvSpPr>
          <p:cNvPr id="16" name="node-after">
            <a:extLst xmlns:a="http://schemas.openxmlformats.org/drawingml/2006/main">
              <a:ext uri="{FF2B5EF4-FFF2-40B4-BE49-F238E27FC236}">
                <a16:creationId xmlns:a16="http://schemas.microsoft.com/office/drawing/2014/main" id="{A855EE67-CC90-477D-A093-E6A7A1B02B9E}"/>
              </a:ext>
            </a:extLst>
          </p:cNvPr>
          <p:cNvSpPr>
            <a:spLocks xmlns:a="http://schemas.openxmlformats.org/drawingml/2006/main" noGrp="1"/>
          </p:cNvSpPr>
          <p:nvPr/>
        </p:nvSpPr>
        <p:spPr>
          <a:xfrm xmlns:a="http://schemas.openxmlformats.org/drawingml/2006/main">
            <a:off x="8290322" y="2083594"/>
            <a:ext cx="3026569" cy="1903809"/>
          </a:xfrm>
          <a:prstGeom xmlns:a="http://schemas.openxmlformats.org/drawingml/2006/main" prst="roundRect">
            <a:avLst>
              <a:gd name="adj" fmla="val 3002"/>
            </a:avLst>
          </a:prstGeom>
          <a:solidFill xmlns:a="http://schemas.openxmlformats.org/drawingml/2006/main">
            <a:srgbClr val="EAF4F1"/>
          </a:solidFill>
          <a:ln xmlns:a="http://schemas.openxmlformats.org/drawingml/2006/main" w="14288">
            <a:solidFill>
              <a:srgbClr val="387C78"/>
            </a:solidFill>
          </a:ln>
        </p:spPr>
      </p:sp>
      <p:sp>
        <p:nvSpPr>
          <p:cNvPr id="17" name="">
            <a:extLst xmlns:a="http://schemas.openxmlformats.org/drawingml/2006/main">
              <a:ext uri="{FF2B5EF4-FFF2-40B4-BE49-F238E27FC236}">
                <a16:creationId xmlns:a16="http://schemas.microsoft.com/office/drawing/2014/main" id="{AD051C1B-409E-48B1-A987-67EBD45CAC61}"/>
              </a:ext>
            </a:extLst>
          </p:cNvPr>
          <p:cNvSpPr>
            <a:spLocks xmlns:a="http://schemas.openxmlformats.org/drawingml/2006/main" noGrp="1"/>
          </p:cNvSpPr>
          <p:nvPr/>
        </p:nvSpPr>
        <p:spPr>
          <a:xfrm xmlns:a="http://schemas.openxmlformats.org/drawingml/2006/main">
            <a:off x="8290322" y="2083594"/>
            <a:ext cx="39053" cy="1903809"/>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2407680-D231-4402-B341-4CB90E61DB1E}"/>
              </a:ext>
            </a:extLst>
          </p:cNvPr>
          <p:cNvSpPr>
            <a:spLocks xmlns:a="http://schemas.openxmlformats.org/drawingml/2006/main" noGrp="1"/>
          </p:cNvSpPr>
          <p:nvPr/>
        </p:nvSpPr>
        <p:spPr>
          <a:xfrm xmlns:a="http://schemas.openxmlformats.org/drawingml/2006/main">
            <a:off x="8466058" y="2400895"/>
            <a:ext cx="26848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編集後の提案稿</a:t>
            </a:r>
          </a:p>
        </p:txBody>
      </p:sp>
      <p:sp>
        <p:nvSpPr>
          <p:cNvPr id="19" name="">
            <a:extLst xmlns:a="http://schemas.openxmlformats.org/drawingml/2006/main">
              <a:ext uri="{FF2B5EF4-FFF2-40B4-BE49-F238E27FC236}">
                <a16:creationId xmlns:a16="http://schemas.microsoft.com/office/drawing/2014/main" id="{DB98384C-F64B-4F09-9D11-3DA8DFBA6E23}"/>
              </a:ext>
            </a:extLst>
          </p:cNvPr>
          <p:cNvSpPr>
            <a:spLocks xmlns:a="http://schemas.openxmlformats.org/drawingml/2006/main" noGrp="1"/>
          </p:cNvSpPr>
          <p:nvPr/>
        </p:nvSpPr>
        <p:spPr>
          <a:xfrm xmlns:a="http://schemas.openxmlformats.org/drawingml/2006/main">
            <a:off x="8466058" y="2849999"/>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計画の範囲だけ修正</a:t>
            </a:r>
          </a:p>
        </p:txBody>
      </p:sp>
      <p:sp>
        <p:nvSpPr>
          <p:cNvPr id="20" name="">
            <a:extLst xmlns:a="http://schemas.openxmlformats.org/drawingml/2006/main">
              <a:ext uri="{FF2B5EF4-FFF2-40B4-BE49-F238E27FC236}">
                <a16:creationId xmlns:a16="http://schemas.microsoft.com/office/drawing/2014/main" id="{022F211F-4537-4B44-A47C-64711BBF9ABE}"/>
              </a:ext>
            </a:extLst>
          </p:cNvPr>
          <p:cNvSpPr>
            <a:spLocks xmlns:a="http://schemas.openxmlformats.org/drawingml/2006/main" noGrp="1"/>
          </p:cNvSpPr>
          <p:nvPr/>
        </p:nvSpPr>
        <p:spPr>
          <a:xfrm xmlns:a="http://schemas.openxmlformats.org/drawingml/2006/main">
            <a:off x="8466058" y="3113603"/>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新しい体験を創作しない</a:t>
            </a:r>
          </a:p>
        </p:txBody>
      </p:sp>
      <p:sp>
        <p:nvSpPr>
          <p:cNvPr id="21" name="">
            <a:extLst xmlns:a="http://schemas.openxmlformats.org/drawingml/2006/main">
              <a:ext uri="{FF2B5EF4-FFF2-40B4-BE49-F238E27FC236}">
                <a16:creationId xmlns:a16="http://schemas.microsoft.com/office/drawing/2014/main" id="{BA577410-7AD0-4E08-8064-9927FEEB5C6E}"/>
              </a:ext>
            </a:extLst>
          </p:cNvPr>
          <p:cNvSpPr>
            <a:spLocks xmlns:a="http://schemas.openxmlformats.org/drawingml/2006/main" noGrp="1"/>
          </p:cNvSpPr>
          <p:nvPr/>
        </p:nvSpPr>
        <p:spPr>
          <a:xfrm xmlns:a="http://schemas.openxmlformats.org/drawingml/2006/main">
            <a:off x="8466058" y="3377208"/>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変更前後と理由を残す</a:t>
            </a:r>
          </a:p>
        </p:txBody>
      </p:sp>
      <p:sp>
        <p:nvSpPr>
          <p:cNvPr id="22" name="node-ken">
            <a:extLst xmlns:a="http://schemas.openxmlformats.org/drawingml/2006/main">
              <a:ext uri="{FF2B5EF4-FFF2-40B4-BE49-F238E27FC236}">
                <a16:creationId xmlns:a16="http://schemas.microsoft.com/office/drawing/2014/main" id="{D53A6AD0-BDCE-4A5D-B90F-153C884CB6B1}"/>
              </a:ext>
            </a:extLst>
          </p:cNvPr>
          <p:cNvSpPr>
            <a:spLocks xmlns:a="http://schemas.openxmlformats.org/drawingml/2006/main" noGrp="1"/>
          </p:cNvSpPr>
          <p:nvPr/>
        </p:nvSpPr>
        <p:spPr>
          <a:xfrm xmlns:a="http://schemas.openxmlformats.org/drawingml/2006/main">
            <a:off x="870347" y="4719638"/>
            <a:ext cx="4686300" cy="781050"/>
          </a:xfrm>
          <a:prstGeom xmlns:a="http://schemas.openxmlformats.org/drawingml/2006/main" prst="roundRect">
            <a:avLst>
              <a:gd name="adj" fmla="val 7317"/>
            </a:avLst>
          </a:prstGeom>
          <a:solidFill xmlns:a="http://schemas.openxmlformats.org/drawingml/2006/main">
            <a:srgbClr val="EAF4F1"/>
          </a:solidFill>
          <a:ln xmlns:a="http://schemas.openxmlformats.org/drawingml/2006/main" w="14288">
            <a:solidFill>
              <a:srgbClr val="387C78"/>
            </a:solidFill>
          </a:ln>
        </p:spPr>
      </p:sp>
      <p:sp>
        <p:nvSpPr>
          <p:cNvPr id="23" name="">
            <a:extLst xmlns:a="http://schemas.openxmlformats.org/drawingml/2006/main">
              <a:ext uri="{FF2B5EF4-FFF2-40B4-BE49-F238E27FC236}">
                <a16:creationId xmlns:a16="http://schemas.microsoft.com/office/drawing/2014/main" id="{E891339B-A2D0-4EAF-8A56-E2C8117EF229}"/>
              </a:ext>
            </a:extLst>
          </p:cNvPr>
          <p:cNvSpPr>
            <a:spLocks xmlns:a="http://schemas.openxmlformats.org/drawingml/2006/main" noGrp="1"/>
          </p:cNvSpPr>
          <p:nvPr/>
        </p:nvSpPr>
        <p:spPr>
          <a:xfrm xmlns:a="http://schemas.openxmlformats.org/drawingml/2006/main">
            <a:off x="870347" y="4719638"/>
            <a:ext cx="39053" cy="781050"/>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AE70E1F5-4E64-49E4-8782-3DC7AE01953B}"/>
              </a:ext>
            </a:extLst>
          </p:cNvPr>
          <p:cNvSpPr>
            <a:spLocks xmlns:a="http://schemas.openxmlformats.org/drawingml/2006/main" noGrp="1"/>
          </p:cNvSpPr>
          <p:nvPr/>
        </p:nvSpPr>
        <p:spPr>
          <a:xfrm xmlns:a="http://schemas.openxmlformats.org/drawingml/2006/main">
            <a:off x="1046083" y="4739164"/>
            <a:ext cx="434459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Ken由来の修正</a:t>
            </a:r>
          </a:p>
        </p:txBody>
      </p:sp>
      <p:sp>
        <p:nvSpPr>
          <p:cNvPr id="25" name="">
            <a:extLst xmlns:a="http://schemas.openxmlformats.org/drawingml/2006/main">
              <a:ext uri="{FF2B5EF4-FFF2-40B4-BE49-F238E27FC236}">
                <a16:creationId xmlns:a16="http://schemas.microsoft.com/office/drawing/2014/main" id="{B87B5EDB-18AC-4C32-B3A3-7A3E791428E4}"/>
              </a:ext>
            </a:extLst>
          </p:cNvPr>
          <p:cNvSpPr>
            <a:spLocks xmlns:a="http://schemas.openxmlformats.org/drawingml/2006/main" noGrp="1"/>
          </p:cNvSpPr>
          <p:nvPr/>
        </p:nvSpPr>
        <p:spPr>
          <a:xfrm xmlns:a="http://schemas.openxmlformats.org/drawingml/2006/main">
            <a:off x="1046083" y="5188268"/>
            <a:ext cx="434459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今回使った知識ID → 修正箇所</a:t>
            </a:r>
          </a:p>
        </p:txBody>
      </p:sp>
      <p:sp>
        <p:nvSpPr>
          <p:cNvPr id="26" name="node-general">
            <a:extLst xmlns:a="http://schemas.openxmlformats.org/drawingml/2006/main">
              <a:ext uri="{FF2B5EF4-FFF2-40B4-BE49-F238E27FC236}">
                <a16:creationId xmlns:a16="http://schemas.microsoft.com/office/drawing/2014/main" id="{2D4C698E-F3C2-455E-9D96-27C7EA235BA0}"/>
              </a:ext>
            </a:extLst>
          </p:cNvPr>
          <p:cNvSpPr>
            <a:spLocks xmlns:a="http://schemas.openxmlformats.org/drawingml/2006/main" noGrp="1"/>
          </p:cNvSpPr>
          <p:nvPr/>
        </p:nvSpPr>
        <p:spPr>
          <a:xfrm xmlns:a="http://schemas.openxmlformats.org/drawingml/2006/main">
            <a:off x="6630591" y="4719638"/>
            <a:ext cx="4686300" cy="781050"/>
          </a:xfrm>
          <a:prstGeom xmlns:a="http://schemas.openxmlformats.org/drawingml/2006/main" prst="roundRect">
            <a:avLst>
              <a:gd name="adj" fmla="val 7317"/>
            </a:avLst>
          </a:prstGeom>
          <a:solidFill xmlns:a="http://schemas.openxmlformats.org/drawingml/2006/main">
            <a:srgbClr val="FFFFFF"/>
          </a:solidFill>
          <a:ln xmlns:a="http://schemas.openxmlformats.org/drawingml/2006/main" w="14288">
            <a:solidFill>
              <a:srgbClr val="A8BEC2"/>
            </a:solidFill>
          </a:ln>
        </p:spPr>
      </p:sp>
      <p:sp>
        <p:nvSpPr>
          <p:cNvPr id="27" name="">
            <a:extLst xmlns:a="http://schemas.openxmlformats.org/drawingml/2006/main">
              <a:ext uri="{FF2B5EF4-FFF2-40B4-BE49-F238E27FC236}">
                <a16:creationId xmlns:a16="http://schemas.microsoft.com/office/drawing/2014/main" id="{03F96860-E285-4282-A8DC-170A9FE0D2E9}"/>
              </a:ext>
            </a:extLst>
          </p:cNvPr>
          <p:cNvSpPr>
            <a:spLocks xmlns:a="http://schemas.openxmlformats.org/drawingml/2006/main" noGrp="1"/>
          </p:cNvSpPr>
          <p:nvPr/>
        </p:nvSpPr>
        <p:spPr>
          <a:xfrm xmlns:a="http://schemas.openxmlformats.org/drawingml/2006/main">
            <a:off x="6630591" y="4719638"/>
            <a:ext cx="39053" cy="781050"/>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993DBB8A-FF14-45CF-810F-199544366B0C}"/>
              </a:ext>
            </a:extLst>
          </p:cNvPr>
          <p:cNvSpPr>
            <a:spLocks xmlns:a="http://schemas.openxmlformats.org/drawingml/2006/main" noGrp="1"/>
          </p:cNvSpPr>
          <p:nvPr/>
        </p:nvSpPr>
        <p:spPr>
          <a:xfrm xmlns:a="http://schemas.openxmlformats.org/drawingml/2006/main">
            <a:off x="6806327" y="4739164"/>
            <a:ext cx="434459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一般編集</a:t>
            </a:r>
          </a:p>
        </p:txBody>
      </p:sp>
      <p:sp>
        <p:nvSpPr>
          <p:cNvPr id="29" name="">
            <a:extLst xmlns:a="http://schemas.openxmlformats.org/drawingml/2006/main">
              <a:ext uri="{FF2B5EF4-FFF2-40B4-BE49-F238E27FC236}">
                <a16:creationId xmlns:a16="http://schemas.microsoft.com/office/drawing/2014/main" id="{A37EB456-B0AE-452F-B00B-09E76BEBCD3C}"/>
              </a:ext>
            </a:extLst>
          </p:cNvPr>
          <p:cNvSpPr>
            <a:spLocks xmlns:a="http://schemas.openxmlformats.org/drawingml/2006/main" noGrp="1"/>
          </p:cNvSpPr>
          <p:nvPr/>
        </p:nvSpPr>
        <p:spPr>
          <a:xfrm xmlns:a="http://schemas.openxmlformats.org/drawingml/2006/main">
            <a:off x="6806327" y="5188268"/>
            <a:ext cx="434459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誤字・重複・事実の留保 → 別の理由ID</a:t>
            </a:r>
          </a:p>
        </p:txBody>
      </p:sp>
      <p:cxnSp>
        <p:nvCxnSpPr>
          <p:cNvPr id="69" name=""/>
          <p:cNvCxnSpPr>
            <a:stCxn xmlns:a="http://schemas.openxmlformats.org/drawingml/2006/main" id="4" idx="3"/>
            <a:endCxn xmlns:a="http://schemas.openxmlformats.org/drawingml/2006/main" id="10" idx="1"/>
          </p:cNvCxnSpPr>
          <p:nvPr/>
        </p:nvCxnSpPr>
        <p:spPr>
          <a:xfrm xmlns:a="http://schemas.openxmlformats.org/drawingml/2006/main">
            <a:off x="3994547" y="3035499"/>
            <a:ext cx="585787"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1" name="">
            <a:extLst xmlns:a="http://schemas.openxmlformats.org/drawingml/2006/main">
              <a:ext uri="{FF2B5EF4-FFF2-40B4-BE49-F238E27FC236}">
                <a16:creationId xmlns:a16="http://schemas.microsoft.com/office/drawing/2014/main" id="{D8238302-B392-4769-8A10-DDDCC10838C7}"/>
              </a:ext>
            </a:extLst>
          </p:cNvPr>
          <p:cNvSpPr>
            <a:spLocks xmlns:a="http://schemas.openxmlformats.org/drawingml/2006/main" noGrp="1"/>
          </p:cNvSpPr>
          <p:nvPr/>
        </p:nvSpPr>
        <p:spPr>
          <a:xfrm xmlns:a="http://schemas.openxmlformats.org/drawingml/2006/main">
            <a:off x="4062889" y="2742605"/>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E1811202-E04F-4DC0-8811-7E04C5E0C303}"/>
              </a:ext>
            </a:extLst>
          </p:cNvPr>
          <p:cNvSpPr>
            <a:spLocks xmlns:a="http://schemas.openxmlformats.org/drawingml/2006/main" noGrp="1"/>
          </p:cNvSpPr>
          <p:nvPr/>
        </p:nvSpPr>
        <p:spPr>
          <a:xfrm xmlns:a="http://schemas.openxmlformats.org/drawingml/2006/main">
            <a:off x="4062889" y="2732842"/>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照合</a:t>
            </a:r>
          </a:p>
        </p:txBody>
      </p:sp>
      <p:cxnSp>
        <p:nvCxnSpPr>
          <p:cNvPr id="72" name=""/>
          <p:cNvCxnSpPr>
            <a:stCxn xmlns:a="http://schemas.openxmlformats.org/drawingml/2006/main" id="10" idx="3"/>
            <a:endCxn xmlns:a="http://schemas.openxmlformats.org/drawingml/2006/main" id="16" idx="1"/>
          </p:cNvCxnSpPr>
          <p:nvPr/>
        </p:nvCxnSpPr>
        <p:spPr>
          <a:xfrm xmlns:a="http://schemas.openxmlformats.org/drawingml/2006/main">
            <a:off x="7606903" y="3035499"/>
            <a:ext cx="683419"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4" name="">
            <a:extLst xmlns:a="http://schemas.openxmlformats.org/drawingml/2006/main">
              <a:ext uri="{FF2B5EF4-FFF2-40B4-BE49-F238E27FC236}">
                <a16:creationId xmlns:a16="http://schemas.microsoft.com/office/drawing/2014/main" id="{6C52B28B-3C89-4A1A-83D0-0DDD191736D3}"/>
              </a:ext>
            </a:extLst>
          </p:cNvPr>
          <p:cNvSpPr>
            <a:spLocks xmlns:a="http://schemas.openxmlformats.org/drawingml/2006/main" noGrp="1"/>
          </p:cNvSpPr>
          <p:nvPr/>
        </p:nvSpPr>
        <p:spPr>
          <a:xfrm xmlns:a="http://schemas.openxmlformats.org/drawingml/2006/main">
            <a:off x="7724061" y="2742605"/>
            <a:ext cx="44910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43523C5-9B87-47EF-A17A-BE18D94398FB}"/>
              </a:ext>
            </a:extLst>
          </p:cNvPr>
          <p:cNvSpPr>
            <a:spLocks xmlns:a="http://schemas.openxmlformats.org/drawingml/2006/main" noGrp="1"/>
          </p:cNvSpPr>
          <p:nvPr/>
        </p:nvSpPr>
        <p:spPr>
          <a:xfrm xmlns:a="http://schemas.openxmlformats.org/drawingml/2006/main">
            <a:off x="7724061" y="2732842"/>
            <a:ext cx="44910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編集</a:t>
            </a:r>
          </a:p>
        </p:txBody>
      </p:sp>
      <p:sp>
        <p:nvSpPr>
          <p:cNvPr id="36" name="">
            <a:extLst xmlns:a="http://schemas.openxmlformats.org/drawingml/2006/main">
              <a:ext uri="{FF2B5EF4-FFF2-40B4-BE49-F238E27FC236}">
                <a16:creationId xmlns:a16="http://schemas.microsoft.com/office/drawing/2014/main" id="{3679E26C-4510-4901-82DE-500C7C5A4104}"/>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全体の構成変更には明示許可と事前計画が必要です。一般編集をケンさんの知識に見せかけません。</a:t>
            </a:r>
          </a:p>
        </p:txBody>
      </p:sp>
      <p:sp>
        <p:nvSpPr>
          <p:cNvPr id="37" name="">
            <a:extLst xmlns:a="http://schemas.openxmlformats.org/drawingml/2006/main">
              <a:ext uri="{FF2B5EF4-FFF2-40B4-BE49-F238E27FC236}">
                <a16:creationId xmlns:a16="http://schemas.microsoft.com/office/drawing/2014/main" id="{265A32D4-AD66-48CF-9595-111BEDEAA3F1}"/>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04A4A13A-293A-423A-BC4E-C84791D8A500}"/>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確認：原稿の良さや語り手の声が残っているか。ケンさんの知識にない判断を、ケンさん由来と書いていないか。</a:t>
            </a:r>
          </a:p>
        </p:txBody>
      </p:sp>
      <p:sp>
        <p:nvSpPr>
          <p:cNvPr id="39" name="">
            <a:extLst xmlns:a="http://schemas.openxmlformats.org/drawingml/2006/main">
              <a:ext uri="{FF2B5EF4-FFF2-40B4-BE49-F238E27FC236}">
                <a16:creationId xmlns:a16="http://schemas.microsoft.com/office/drawing/2014/main" id="{88488F18-1767-4EA1-BA63-8BE1B3D69DE0}"/>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08 / 14</a:t>
            </a:r>
          </a:p>
        </p:txBody>
      </p:sp>
    </p:spTree>
    <p:extLst>
      <p:ext uri="{BB962C8B-B14F-4D97-AF65-F5344CB8AC3E}">
        <p14:creationId xmlns:p14="http://schemas.microsoft.com/office/powerpoint/2010/main" val="1587170778"/>
      </p:ext>
    </p:extLst>
  </p:cSld>
</p:sld>
</file>

<file path=ppt/slides/slide9.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68" name="">
            <a:extLst xmlns:a="http://schemas.openxmlformats.org/drawingml/2006/main">
              <a:ext uri="{FF2B5EF4-FFF2-40B4-BE49-F238E27FC236}">
                <a16:creationId xmlns:a16="http://schemas.microsoft.com/office/drawing/2014/main" id="{201C672B-E503-4789-A004-25199164BFAE}"/>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06 / 完成後点検</a:t>
            </a:r>
          </a:p>
        </p:txBody>
      </p:sp>
      <p:sp>
        <p:nvSpPr>
          <p:cNvPr id="2" name="">
            <a:extLst xmlns:a="http://schemas.openxmlformats.org/drawingml/2006/main">
              <a:ext uri="{FF2B5EF4-FFF2-40B4-BE49-F238E27FC236}">
                <a16:creationId xmlns:a16="http://schemas.microsoft.com/office/drawing/2014/main" id="{79A6A172-C4E0-40C9-8DCC-D7A30E30B9AD}"/>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前後の全文を読み、直す必要まで点検する</a:t>
            </a:r>
          </a:p>
        </p:txBody>
      </p:sp>
      <p:sp>
        <p:nvSpPr>
          <p:cNvPr id="3" name="">
            <a:extLst xmlns:a="http://schemas.openxmlformats.org/drawingml/2006/main">
              <a:ext uri="{FF2B5EF4-FFF2-40B4-BE49-F238E27FC236}">
                <a16:creationId xmlns:a16="http://schemas.microsoft.com/office/drawing/2014/main" id="{1FF9BA68-70E8-4271-8A87-E4A0604E48A3}"/>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「変更した箇所が計画と合うか」だけでなく、「その変更は本当に良いか」を見ます。</a:t>
            </a:r>
          </a:p>
        </p:txBody>
      </p:sp>
      <p:sp>
        <p:nvSpPr>
          <p:cNvPr id="4" name="node-texts">
            <a:extLst xmlns:a="http://schemas.openxmlformats.org/drawingml/2006/main">
              <a:ext uri="{FF2B5EF4-FFF2-40B4-BE49-F238E27FC236}">
                <a16:creationId xmlns:a16="http://schemas.microsoft.com/office/drawing/2014/main" id="{D8D0F8FB-7AC9-44BA-BDF8-00EEA54830B4}"/>
              </a:ext>
            </a:extLst>
          </p:cNvPr>
          <p:cNvSpPr>
            <a:spLocks xmlns:a="http://schemas.openxmlformats.org/drawingml/2006/main" noGrp="1"/>
          </p:cNvSpPr>
          <p:nvPr/>
        </p:nvSpPr>
        <p:spPr>
          <a:xfrm xmlns:a="http://schemas.openxmlformats.org/drawingml/2006/main">
            <a:off x="870347" y="3108722"/>
            <a:ext cx="2196703" cy="1464469"/>
          </a:xfrm>
          <a:prstGeom xmlns:a="http://schemas.openxmlformats.org/drawingml/2006/main" prst="roundRect">
            <a:avLst>
              <a:gd name="adj" fmla="val 3902"/>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5AA4D236-6108-42E7-8DE5-E8A73F17F0EA}"/>
              </a:ext>
            </a:extLst>
          </p:cNvPr>
          <p:cNvSpPr>
            <a:spLocks xmlns:a="http://schemas.openxmlformats.org/drawingml/2006/main" noGrp="1"/>
          </p:cNvSpPr>
          <p:nvPr/>
        </p:nvSpPr>
        <p:spPr>
          <a:xfrm xmlns:a="http://schemas.openxmlformats.org/drawingml/2006/main">
            <a:off x="870347" y="3108722"/>
            <a:ext cx="39053" cy="1464469"/>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D49E2CF-6C74-40D0-A125-E74EF47488BB}"/>
              </a:ext>
            </a:extLst>
          </p:cNvPr>
          <p:cNvSpPr>
            <a:spLocks xmlns:a="http://schemas.openxmlformats.org/drawingml/2006/main" noGrp="1"/>
          </p:cNvSpPr>
          <p:nvPr/>
        </p:nvSpPr>
        <p:spPr>
          <a:xfrm xmlns:a="http://schemas.openxmlformats.org/drawingml/2006/main">
            <a:off x="1046083" y="3338155"/>
            <a:ext cx="185499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前後の全文</a:t>
            </a:r>
          </a:p>
        </p:txBody>
      </p:sp>
      <p:sp>
        <p:nvSpPr>
          <p:cNvPr id="7" name="">
            <a:extLst xmlns:a="http://schemas.openxmlformats.org/drawingml/2006/main">
              <a:ext uri="{FF2B5EF4-FFF2-40B4-BE49-F238E27FC236}">
                <a16:creationId xmlns:a16="http://schemas.microsoft.com/office/drawing/2014/main" id="{668D5B8B-6BC2-4193-A90E-C4139AC22C22}"/>
              </a:ext>
            </a:extLst>
          </p:cNvPr>
          <p:cNvSpPr>
            <a:spLocks xmlns:a="http://schemas.openxmlformats.org/drawingml/2006/main" noGrp="1"/>
          </p:cNvSpPr>
          <p:nvPr/>
        </p:nvSpPr>
        <p:spPr>
          <a:xfrm xmlns:a="http://schemas.openxmlformats.org/drawingml/2006/main">
            <a:off x="1046083" y="3787259"/>
            <a:ext cx="185499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原稿・提案稿</a:t>
            </a:r>
          </a:p>
        </p:txBody>
      </p:sp>
      <p:sp>
        <p:nvSpPr>
          <p:cNvPr id="8" name="">
            <a:extLst xmlns:a="http://schemas.openxmlformats.org/drawingml/2006/main">
              <a:ext uri="{FF2B5EF4-FFF2-40B4-BE49-F238E27FC236}">
                <a16:creationId xmlns:a16="http://schemas.microsoft.com/office/drawing/2014/main" id="{AE3425B9-E37F-47DD-B89E-B17A25E28024}"/>
              </a:ext>
            </a:extLst>
          </p:cNvPr>
          <p:cNvSpPr>
            <a:spLocks xmlns:a="http://schemas.openxmlformats.org/drawingml/2006/main" noGrp="1"/>
          </p:cNvSpPr>
          <p:nvPr/>
        </p:nvSpPr>
        <p:spPr>
          <a:xfrm xmlns:a="http://schemas.openxmlformats.org/drawingml/2006/main">
            <a:off x="1046083" y="4050863"/>
            <a:ext cx="185499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計画・差分・主張</a:t>
            </a:r>
          </a:p>
        </p:txBody>
      </p:sp>
      <p:sp>
        <p:nvSpPr>
          <p:cNvPr id="9" name="node-trace">
            <a:extLst xmlns:a="http://schemas.openxmlformats.org/drawingml/2006/main">
              <a:ext uri="{FF2B5EF4-FFF2-40B4-BE49-F238E27FC236}">
                <a16:creationId xmlns:a16="http://schemas.microsoft.com/office/drawing/2014/main" id="{0FDB5F71-EC0A-4983-835B-A00B80B58424}"/>
              </a:ext>
            </a:extLst>
          </p:cNvPr>
          <p:cNvSpPr>
            <a:spLocks xmlns:a="http://schemas.openxmlformats.org/drawingml/2006/main" noGrp="1"/>
          </p:cNvSpPr>
          <p:nvPr/>
        </p:nvSpPr>
        <p:spPr>
          <a:xfrm xmlns:a="http://schemas.openxmlformats.org/drawingml/2006/main">
            <a:off x="3896916" y="1985963"/>
            <a:ext cx="2684859" cy="1366838"/>
          </a:xfrm>
          <a:prstGeom xmlns:a="http://schemas.openxmlformats.org/drawingml/2006/main" prst="roundRect">
            <a:avLst>
              <a:gd name="adj" fmla="val 4181"/>
            </a:avLst>
          </a:prstGeom>
          <a:solidFill xmlns:a="http://schemas.openxmlformats.org/drawingml/2006/main">
            <a:srgbClr val="FDF0E3"/>
          </a:solidFill>
          <a:ln xmlns:a="http://schemas.openxmlformats.org/drawingml/2006/main" w="14288">
            <a:solidFill>
              <a:srgbClr val="D99051"/>
            </a:solidFill>
          </a:ln>
        </p:spPr>
      </p:sp>
      <p:sp>
        <p:nvSpPr>
          <p:cNvPr id="10" name="">
            <a:extLst xmlns:a="http://schemas.openxmlformats.org/drawingml/2006/main">
              <a:ext uri="{FF2B5EF4-FFF2-40B4-BE49-F238E27FC236}">
                <a16:creationId xmlns:a16="http://schemas.microsoft.com/office/drawing/2014/main" id="{FB9364EB-04B6-46CF-B5CD-0A657980C5AD}"/>
              </a:ext>
            </a:extLst>
          </p:cNvPr>
          <p:cNvSpPr>
            <a:spLocks xmlns:a="http://schemas.openxmlformats.org/drawingml/2006/main" noGrp="1"/>
          </p:cNvSpPr>
          <p:nvPr/>
        </p:nvSpPr>
        <p:spPr>
          <a:xfrm xmlns:a="http://schemas.openxmlformats.org/drawingml/2006/main">
            <a:off x="3896916" y="1985963"/>
            <a:ext cx="39053" cy="1366838"/>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1C56D89A-C77B-4FF9-93D5-1C3BA2C3174A}"/>
              </a:ext>
            </a:extLst>
          </p:cNvPr>
          <p:cNvSpPr>
            <a:spLocks xmlns:a="http://schemas.openxmlformats.org/drawingml/2006/main" noGrp="1"/>
          </p:cNvSpPr>
          <p:nvPr/>
        </p:nvSpPr>
        <p:spPr>
          <a:xfrm xmlns:a="http://schemas.openxmlformats.org/drawingml/2006/main">
            <a:off x="4072652" y="2166580"/>
            <a:ext cx="23431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根拠と範囲の点検</a:t>
            </a:r>
          </a:p>
        </p:txBody>
      </p:sp>
      <p:sp>
        <p:nvSpPr>
          <p:cNvPr id="12" name="">
            <a:extLst xmlns:a="http://schemas.openxmlformats.org/drawingml/2006/main">
              <a:ext uri="{FF2B5EF4-FFF2-40B4-BE49-F238E27FC236}">
                <a16:creationId xmlns:a16="http://schemas.microsoft.com/office/drawing/2014/main" id="{2F14390D-9B8C-4438-9A8C-E13B47F756A5}"/>
              </a:ext>
            </a:extLst>
          </p:cNvPr>
          <p:cNvSpPr>
            <a:spLocks xmlns:a="http://schemas.openxmlformats.org/drawingml/2006/main" noGrp="1"/>
          </p:cNvSpPr>
          <p:nvPr/>
        </p:nvSpPr>
        <p:spPr>
          <a:xfrm xmlns:a="http://schemas.openxmlformats.org/drawingml/2006/main">
            <a:off x="4072652" y="2615684"/>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計画と変更の一致</a:t>
            </a:r>
          </a:p>
        </p:txBody>
      </p:sp>
      <p:sp>
        <p:nvSpPr>
          <p:cNvPr id="13" name="">
            <a:extLst xmlns:a="http://schemas.openxmlformats.org/drawingml/2006/main">
              <a:ext uri="{FF2B5EF4-FFF2-40B4-BE49-F238E27FC236}">
                <a16:creationId xmlns:a16="http://schemas.microsoft.com/office/drawing/2014/main" id="{F31413AA-7268-4D9D-A399-015DA44E62A5}"/>
              </a:ext>
            </a:extLst>
          </p:cNvPr>
          <p:cNvSpPr>
            <a:spLocks xmlns:a="http://schemas.openxmlformats.org/drawingml/2006/main" noGrp="1"/>
          </p:cNvSpPr>
          <p:nvPr/>
        </p:nvSpPr>
        <p:spPr>
          <a:xfrm xmlns:a="http://schemas.openxmlformats.org/drawingml/2006/main">
            <a:off x="4072652" y="2879288"/>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ID・引用・変更範囲</a:t>
            </a:r>
          </a:p>
        </p:txBody>
      </p:sp>
      <p:sp>
        <p:nvSpPr>
          <p:cNvPr id="14" name="node-meaning">
            <a:extLst xmlns:a="http://schemas.openxmlformats.org/drawingml/2006/main">
              <a:ext uri="{FF2B5EF4-FFF2-40B4-BE49-F238E27FC236}">
                <a16:creationId xmlns:a16="http://schemas.microsoft.com/office/drawing/2014/main" id="{736CE112-7EC0-410D-895F-A276E76B2CBA}"/>
              </a:ext>
            </a:extLst>
          </p:cNvPr>
          <p:cNvSpPr>
            <a:spLocks xmlns:a="http://schemas.openxmlformats.org/drawingml/2006/main" noGrp="1"/>
          </p:cNvSpPr>
          <p:nvPr/>
        </p:nvSpPr>
        <p:spPr>
          <a:xfrm xmlns:a="http://schemas.openxmlformats.org/drawingml/2006/main">
            <a:off x="3896916" y="4280297"/>
            <a:ext cx="2684859" cy="1366838"/>
          </a:xfrm>
          <a:prstGeom xmlns:a="http://schemas.openxmlformats.org/drawingml/2006/main" prst="roundRect">
            <a:avLst>
              <a:gd name="adj" fmla="val 4181"/>
            </a:avLst>
          </a:prstGeom>
          <a:solidFill xmlns:a="http://schemas.openxmlformats.org/drawingml/2006/main">
            <a:srgbClr val="FDF0E3"/>
          </a:solidFill>
          <a:ln xmlns:a="http://schemas.openxmlformats.org/drawingml/2006/main" w="14288">
            <a:solidFill>
              <a:srgbClr val="D99051"/>
            </a:solidFill>
          </a:ln>
        </p:spPr>
      </p:sp>
      <p:sp>
        <p:nvSpPr>
          <p:cNvPr id="15" name="">
            <a:extLst xmlns:a="http://schemas.openxmlformats.org/drawingml/2006/main">
              <a:ext uri="{FF2B5EF4-FFF2-40B4-BE49-F238E27FC236}">
                <a16:creationId xmlns:a16="http://schemas.microsoft.com/office/drawing/2014/main" id="{0B39A137-00D7-455E-AC8C-800A7CDEE216}"/>
              </a:ext>
            </a:extLst>
          </p:cNvPr>
          <p:cNvSpPr>
            <a:spLocks xmlns:a="http://schemas.openxmlformats.org/drawingml/2006/main" noGrp="1"/>
          </p:cNvSpPr>
          <p:nvPr/>
        </p:nvSpPr>
        <p:spPr>
          <a:xfrm xmlns:a="http://schemas.openxmlformats.org/drawingml/2006/main">
            <a:off x="3896916" y="4280297"/>
            <a:ext cx="39053" cy="1366838"/>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D32E1E0B-2F8E-40A9-9615-E81DF93B32F5}"/>
              </a:ext>
            </a:extLst>
          </p:cNvPr>
          <p:cNvSpPr>
            <a:spLocks xmlns:a="http://schemas.openxmlformats.org/drawingml/2006/main" noGrp="1"/>
          </p:cNvSpPr>
          <p:nvPr/>
        </p:nvSpPr>
        <p:spPr>
          <a:xfrm xmlns:a="http://schemas.openxmlformats.org/drawingml/2006/main">
            <a:off x="4072652" y="4460915"/>
            <a:ext cx="23431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意味と必要性の点検</a:t>
            </a:r>
          </a:p>
        </p:txBody>
      </p:sp>
      <p:sp>
        <p:nvSpPr>
          <p:cNvPr id="17" name="">
            <a:extLst xmlns:a="http://schemas.openxmlformats.org/drawingml/2006/main">
              <a:ext uri="{FF2B5EF4-FFF2-40B4-BE49-F238E27FC236}">
                <a16:creationId xmlns:a16="http://schemas.microsoft.com/office/drawing/2014/main" id="{046CF25C-A14C-4405-959E-B041B3A9EAF9}"/>
              </a:ext>
            </a:extLst>
          </p:cNvPr>
          <p:cNvSpPr>
            <a:spLocks xmlns:a="http://schemas.openxmlformats.org/drawingml/2006/main" noGrp="1"/>
          </p:cNvSpPr>
          <p:nvPr/>
        </p:nvSpPr>
        <p:spPr>
          <a:xfrm xmlns:a="http://schemas.openxmlformats.org/drawingml/2006/main">
            <a:off x="4072652" y="4910018"/>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本当に直す必要があるか</a:t>
            </a:r>
          </a:p>
        </p:txBody>
      </p:sp>
      <p:sp>
        <p:nvSpPr>
          <p:cNvPr id="18" name="">
            <a:extLst xmlns:a="http://schemas.openxmlformats.org/drawingml/2006/main">
              <a:ext uri="{FF2B5EF4-FFF2-40B4-BE49-F238E27FC236}">
                <a16:creationId xmlns:a16="http://schemas.microsoft.com/office/drawing/2014/main" id="{95EE0A08-4CEF-4961-9D8A-FFDE72F1570F}"/>
              </a:ext>
            </a:extLst>
          </p:cNvPr>
          <p:cNvSpPr>
            <a:spLocks xmlns:a="http://schemas.openxmlformats.org/drawingml/2006/main" noGrp="1"/>
          </p:cNvSpPr>
          <p:nvPr/>
        </p:nvSpPr>
        <p:spPr>
          <a:xfrm xmlns:a="http://schemas.openxmlformats.org/drawingml/2006/main">
            <a:off x="4072652" y="5173623"/>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主張・形式・語り口</a:t>
            </a:r>
          </a:p>
        </p:txBody>
      </p:sp>
      <p:sp>
        <p:nvSpPr>
          <p:cNvPr id="19" name="node-gate">
            <a:extLst xmlns:a="http://schemas.openxmlformats.org/drawingml/2006/main">
              <a:ext uri="{FF2B5EF4-FFF2-40B4-BE49-F238E27FC236}">
                <a16:creationId xmlns:a16="http://schemas.microsoft.com/office/drawing/2014/main" id="{60CE2B98-A320-4EB8-B562-BB9E1E75054A}"/>
              </a:ext>
            </a:extLst>
          </p:cNvPr>
          <p:cNvSpPr>
            <a:spLocks xmlns:a="http://schemas.openxmlformats.org/drawingml/2006/main" noGrp="1"/>
          </p:cNvSpPr>
          <p:nvPr/>
        </p:nvSpPr>
        <p:spPr>
          <a:xfrm xmlns:a="http://schemas.openxmlformats.org/drawingml/2006/main">
            <a:off x="7362825" y="3206353"/>
            <a:ext cx="1659731" cy="1269206"/>
          </a:xfrm>
          <a:prstGeom xmlns:a="http://schemas.openxmlformats.org/drawingml/2006/main" prst="roundRect">
            <a:avLst>
              <a:gd name="adj" fmla="val 4503"/>
            </a:avLst>
          </a:prstGeom>
          <a:solidFill xmlns:a="http://schemas.openxmlformats.org/drawingml/2006/main">
            <a:srgbClr val="FFF0D4"/>
          </a:solidFill>
          <a:ln xmlns:a="http://schemas.openxmlformats.org/drawingml/2006/main" w="14288">
            <a:solidFill>
              <a:srgbClr val="C68A35"/>
            </a:solidFill>
          </a:ln>
        </p:spPr>
      </p:sp>
      <p:sp>
        <p:nvSpPr>
          <p:cNvPr id="20" name="">
            <a:extLst xmlns:a="http://schemas.openxmlformats.org/drawingml/2006/main">
              <a:ext uri="{FF2B5EF4-FFF2-40B4-BE49-F238E27FC236}">
                <a16:creationId xmlns:a16="http://schemas.microsoft.com/office/drawing/2014/main" id="{CA2BDE74-24F9-4F66-96CA-170848ED4CA6}"/>
              </a:ext>
            </a:extLst>
          </p:cNvPr>
          <p:cNvSpPr>
            <a:spLocks xmlns:a="http://schemas.openxmlformats.org/drawingml/2006/main" noGrp="1"/>
          </p:cNvSpPr>
          <p:nvPr/>
        </p:nvSpPr>
        <p:spPr>
          <a:xfrm xmlns:a="http://schemas.openxmlformats.org/drawingml/2006/main">
            <a:off x="7362825" y="3206353"/>
            <a:ext cx="39053" cy="1269206"/>
          </a:xfrm>
          <a:prstGeom xmlns:a="http://schemas.openxmlformats.org/drawingml/2006/main" prst="roundRect">
            <a:avLst>
              <a:gd name="adj" fmla="val 50000"/>
            </a:avLst>
          </a:prstGeom>
          <a:solidFill xmlns:a="http://schemas.openxmlformats.org/drawingml/2006/main">
            <a:srgbClr val="C68A35"/>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2A6C0DBF-3EB7-43D4-B45D-DC9993995745}"/>
              </a:ext>
            </a:extLst>
          </p:cNvPr>
          <p:cNvSpPr>
            <a:spLocks xmlns:a="http://schemas.openxmlformats.org/drawingml/2006/main" noGrp="1"/>
          </p:cNvSpPr>
          <p:nvPr/>
        </p:nvSpPr>
        <p:spPr>
          <a:xfrm xmlns:a="http://schemas.openxmlformats.org/drawingml/2006/main">
            <a:off x="7538561" y="3338155"/>
            <a:ext cx="13180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91" b="1">
                <a:solidFill>
                  <a:srgbClr val="75531F"/>
                </a:solidFill>
                <a:latin typeface="Hiragino Sans"/>
                <a:ea typeface="Hiragino Sans"/>
                <a:cs typeface="Hiragino Sans"/>
              </a:defRPr>
            </a:pPr>
            <a:r>
              <a:rPr sz="1691" b="1">
                <a:solidFill>
                  <a:srgbClr val="75531F"/>
                </a:solidFill>
                <a:latin typeface="Hiragino Sans"/>
                <a:ea typeface="Hiragino Sans"/>
                <a:cs typeface="Hiragino Sans"/>
              </a:rPr>
              <a:t>重大な疑義</a:t>
            </a:r>
          </a:p>
        </p:txBody>
      </p:sp>
      <p:sp>
        <p:nvSpPr>
          <p:cNvPr id="22" name="">
            <a:extLst xmlns:a="http://schemas.openxmlformats.org/drawingml/2006/main">
              <a:ext uri="{FF2B5EF4-FFF2-40B4-BE49-F238E27FC236}">
                <a16:creationId xmlns:a16="http://schemas.microsoft.com/office/drawing/2014/main" id="{B4887340-A5B0-45FE-9CDD-607AB59140FB}"/>
              </a:ext>
            </a:extLst>
          </p:cNvPr>
          <p:cNvSpPr>
            <a:spLocks xmlns:a="http://schemas.openxmlformats.org/drawingml/2006/main" noGrp="1"/>
          </p:cNvSpPr>
          <p:nvPr/>
        </p:nvSpPr>
        <p:spPr>
          <a:xfrm xmlns:a="http://schemas.openxmlformats.org/drawingml/2006/main">
            <a:off x="7538561" y="3787259"/>
            <a:ext cx="13180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75531F"/>
                </a:solidFill>
                <a:latin typeface="Hiragino Sans"/>
                <a:ea typeface="Hiragino Sans"/>
                <a:cs typeface="Hiragino Sans"/>
              </a:defRPr>
            </a:pPr>
            <a:r>
              <a:rPr sz="1307" b="0">
                <a:solidFill>
                  <a:srgbClr val="75531F"/>
                </a:solidFill>
                <a:latin typeface="Hiragino Sans"/>
                <a:ea typeface="Hiragino Sans"/>
                <a:cs typeface="Hiragino Sans"/>
              </a:rPr>
              <a:t>両方の点検を</a:t>
            </a:r>
          </a:p>
        </p:txBody>
      </p:sp>
      <p:sp>
        <p:nvSpPr>
          <p:cNvPr id="23" name="">
            <a:extLst xmlns:a="http://schemas.openxmlformats.org/drawingml/2006/main">
              <a:ext uri="{FF2B5EF4-FFF2-40B4-BE49-F238E27FC236}">
                <a16:creationId xmlns:a16="http://schemas.microsoft.com/office/drawing/2014/main" id="{415FAF81-0A89-46C3-9DD1-738225767F46}"/>
              </a:ext>
            </a:extLst>
          </p:cNvPr>
          <p:cNvSpPr>
            <a:spLocks xmlns:a="http://schemas.openxmlformats.org/drawingml/2006/main" noGrp="1"/>
          </p:cNvSpPr>
          <p:nvPr/>
        </p:nvSpPr>
        <p:spPr>
          <a:xfrm xmlns:a="http://schemas.openxmlformats.org/drawingml/2006/main">
            <a:off x="7538561" y="4050863"/>
            <a:ext cx="13180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75531F"/>
                </a:solidFill>
                <a:latin typeface="Hiragino Sans"/>
                <a:ea typeface="Hiragino Sans"/>
                <a:cs typeface="Hiragino Sans"/>
              </a:defRPr>
            </a:pPr>
            <a:r>
              <a:rPr sz="1307" b="0">
                <a:solidFill>
                  <a:srgbClr val="75531F"/>
                </a:solidFill>
                <a:latin typeface="Hiragino Sans"/>
                <a:ea typeface="Hiragino Sans"/>
                <a:cs typeface="Hiragino Sans"/>
              </a:rPr>
              <a:t>合わせて判断</a:t>
            </a:r>
          </a:p>
        </p:txBody>
      </p:sp>
      <p:sp>
        <p:nvSpPr>
          <p:cNvPr id="24" name="node-pass">
            <a:extLst xmlns:a="http://schemas.openxmlformats.org/drawingml/2006/main">
              <a:ext uri="{FF2B5EF4-FFF2-40B4-BE49-F238E27FC236}">
                <a16:creationId xmlns:a16="http://schemas.microsoft.com/office/drawing/2014/main" id="{10BF5919-16DD-4FC2-90EC-707120D1C27E}"/>
              </a:ext>
            </a:extLst>
          </p:cNvPr>
          <p:cNvSpPr>
            <a:spLocks xmlns:a="http://schemas.openxmlformats.org/drawingml/2006/main" noGrp="1"/>
          </p:cNvSpPr>
          <p:nvPr/>
        </p:nvSpPr>
        <p:spPr>
          <a:xfrm xmlns:a="http://schemas.openxmlformats.org/drawingml/2006/main">
            <a:off x="9852422" y="2034778"/>
            <a:ext cx="1464469" cy="1220391"/>
          </a:xfrm>
          <a:prstGeom xmlns:a="http://schemas.openxmlformats.org/drawingml/2006/main" prst="roundRect">
            <a:avLst>
              <a:gd name="adj" fmla="val 4683"/>
            </a:avLst>
          </a:prstGeom>
          <a:solidFill xmlns:a="http://schemas.openxmlformats.org/drawingml/2006/main">
            <a:srgbClr val="EAF4F1"/>
          </a:solidFill>
          <a:ln xmlns:a="http://schemas.openxmlformats.org/drawingml/2006/main" w="14288">
            <a:solidFill>
              <a:srgbClr val="387C78"/>
            </a:solidFill>
          </a:ln>
        </p:spPr>
      </p:sp>
      <p:sp>
        <p:nvSpPr>
          <p:cNvPr id="25" name="">
            <a:extLst xmlns:a="http://schemas.openxmlformats.org/drawingml/2006/main">
              <a:ext uri="{FF2B5EF4-FFF2-40B4-BE49-F238E27FC236}">
                <a16:creationId xmlns:a16="http://schemas.microsoft.com/office/drawing/2014/main" id="{F7432881-808A-41A0-9368-1C9AA6E02F15}"/>
              </a:ext>
            </a:extLst>
          </p:cNvPr>
          <p:cNvSpPr>
            <a:spLocks xmlns:a="http://schemas.openxmlformats.org/drawingml/2006/main" noGrp="1"/>
          </p:cNvSpPr>
          <p:nvPr/>
        </p:nvSpPr>
        <p:spPr>
          <a:xfrm xmlns:a="http://schemas.openxmlformats.org/drawingml/2006/main">
            <a:off x="9852422" y="2034778"/>
            <a:ext cx="39053" cy="1220391"/>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6" name="">
            <a:extLst xmlns:a="http://schemas.openxmlformats.org/drawingml/2006/main">
              <a:ext uri="{FF2B5EF4-FFF2-40B4-BE49-F238E27FC236}">
                <a16:creationId xmlns:a16="http://schemas.microsoft.com/office/drawing/2014/main" id="{6B20ED97-4F31-4107-B2F5-B1BED86DA3EE}"/>
              </a:ext>
            </a:extLst>
          </p:cNvPr>
          <p:cNvSpPr>
            <a:spLocks xmlns:a="http://schemas.openxmlformats.org/drawingml/2006/main" noGrp="1"/>
          </p:cNvSpPr>
          <p:nvPr/>
        </p:nvSpPr>
        <p:spPr>
          <a:xfrm xmlns:a="http://schemas.openxmlformats.org/drawingml/2006/main">
            <a:off x="10028158" y="2142173"/>
            <a:ext cx="11227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91" b="1">
                <a:solidFill>
                  <a:srgbClr val="174E4D"/>
                </a:solidFill>
                <a:latin typeface="Hiragino Sans"/>
                <a:ea typeface="Hiragino Sans"/>
                <a:cs typeface="Hiragino Sans"/>
              </a:defRPr>
            </a:pPr>
            <a:r>
              <a:rPr sz="1691" b="1">
                <a:solidFill>
                  <a:srgbClr val="174E4D"/>
                </a:solidFill>
                <a:latin typeface="Hiragino Sans"/>
                <a:ea typeface="Hiragino Sans"/>
                <a:cs typeface="Hiragino Sans"/>
              </a:rPr>
              <a:t>なし</a:t>
            </a:r>
          </a:p>
        </p:txBody>
      </p:sp>
      <p:sp>
        <p:nvSpPr>
          <p:cNvPr id="27" name="">
            <a:extLst xmlns:a="http://schemas.openxmlformats.org/drawingml/2006/main">
              <a:ext uri="{FF2B5EF4-FFF2-40B4-BE49-F238E27FC236}">
                <a16:creationId xmlns:a16="http://schemas.microsoft.com/office/drawing/2014/main" id="{D6DFE7BA-5113-4203-88D1-37CCB052D7F0}"/>
              </a:ext>
            </a:extLst>
          </p:cNvPr>
          <p:cNvSpPr>
            <a:spLocks xmlns:a="http://schemas.openxmlformats.org/drawingml/2006/main" noGrp="1"/>
          </p:cNvSpPr>
          <p:nvPr/>
        </p:nvSpPr>
        <p:spPr>
          <a:xfrm xmlns:a="http://schemas.openxmlformats.org/drawingml/2006/main">
            <a:off x="10028158" y="2591276"/>
            <a:ext cx="11227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174E4D"/>
                </a:solidFill>
                <a:latin typeface="Hiragino Sans"/>
                <a:ea typeface="Hiragino Sans"/>
                <a:cs typeface="Hiragino Sans"/>
              </a:defRPr>
            </a:pPr>
            <a:r>
              <a:rPr sz="1307" b="0">
                <a:solidFill>
                  <a:srgbClr val="174E4D"/>
                </a:solidFill>
                <a:latin typeface="Hiragino Sans"/>
                <a:ea typeface="Hiragino Sans"/>
                <a:cs typeface="Hiragino Sans"/>
              </a:rPr>
              <a:t>07 発行へ</a:t>
            </a:r>
          </a:p>
        </p:txBody>
      </p:sp>
      <p:sp>
        <p:nvSpPr>
          <p:cNvPr id="28" name="">
            <a:extLst xmlns:a="http://schemas.openxmlformats.org/drawingml/2006/main">
              <a:ext uri="{FF2B5EF4-FFF2-40B4-BE49-F238E27FC236}">
                <a16:creationId xmlns:a16="http://schemas.microsoft.com/office/drawing/2014/main" id="{2A59EC56-E355-4569-B131-4911AD5595A3}"/>
              </a:ext>
            </a:extLst>
          </p:cNvPr>
          <p:cNvSpPr>
            <a:spLocks xmlns:a="http://schemas.openxmlformats.org/drawingml/2006/main" noGrp="1"/>
          </p:cNvSpPr>
          <p:nvPr/>
        </p:nvSpPr>
        <p:spPr>
          <a:xfrm xmlns:a="http://schemas.openxmlformats.org/drawingml/2006/main">
            <a:off x="10028158" y="2854881"/>
            <a:ext cx="11227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174E4D"/>
                </a:solidFill>
                <a:latin typeface="Hiragino Sans"/>
                <a:ea typeface="Hiragino Sans"/>
                <a:cs typeface="Hiragino Sans"/>
              </a:defRPr>
            </a:pPr>
            <a:r>
              <a:rPr sz="1307" b="0">
                <a:solidFill>
                  <a:srgbClr val="174E4D"/>
                </a:solidFill>
                <a:latin typeface="Hiragino Sans"/>
                <a:ea typeface="Hiragino Sans"/>
                <a:cs typeface="Hiragino Sans"/>
              </a:rPr>
              <a:t>現在の稿のID</a:t>
            </a:r>
          </a:p>
        </p:txBody>
      </p:sp>
      <p:sp>
        <p:nvSpPr>
          <p:cNvPr id="29" name="node-return">
            <a:extLst xmlns:a="http://schemas.openxmlformats.org/drawingml/2006/main">
              <a:ext uri="{FF2B5EF4-FFF2-40B4-BE49-F238E27FC236}">
                <a16:creationId xmlns:a16="http://schemas.microsoft.com/office/drawing/2014/main" id="{698C4680-EF4C-4BDC-957D-A94BD7D1F1A0}"/>
              </a:ext>
            </a:extLst>
          </p:cNvPr>
          <p:cNvSpPr>
            <a:spLocks xmlns:a="http://schemas.openxmlformats.org/drawingml/2006/main" noGrp="1"/>
          </p:cNvSpPr>
          <p:nvPr/>
        </p:nvSpPr>
        <p:spPr>
          <a:xfrm xmlns:a="http://schemas.openxmlformats.org/drawingml/2006/main">
            <a:off x="9852422" y="4426744"/>
            <a:ext cx="1464469" cy="1220391"/>
          </a:xfrm>
          <a:prstGeom xmlns:a="http://schemas.openxmlformats.org/drawingml/2006/main" prst="roundRect">
            <a:avLst>
              <a:gd name="adj" fmla="val 4683"/>
            </a:avLst>
          </a:prstGeom>
          <a:solidFill xmlns:a="http://schemas.openxmlformats.org/drawingml/2006/main">
            <a:srgbClr val="F5F5F2"/>
          </a:solidFill>
          <a:ln xmlns:a="http://schemas.openxmlformats.org/drawingml/2006/main" w="14288">
            <a:solidFill>
              <a:srgbClr val="A6AAA7"/>
            </a:solidFill>
            <a:prstDash val="dash"/>
          </a:ln>
        </p:spPr>
      </p:sp>
      <p:sp>
        <p:nvSpPr>
          <p:cNvPr id="30" name="">
            <a:extLst xmlns:a="http://schemas.openxmlformats.org/drawingml/2006/main">
              <a:ext uri="{FF2B5EF4-FFF2-40B4-BE49-F238E27FC236}">
                <a16:creationId xmlns:a16="http://schemas.microsoft.com/office/drawing/2014/main" id="{8DB3FB47-5E86-43F1-B1B7-7D55B1377DB7}"/>
              </a:ext>
            </a:extLst>
          </p:cNvPr>
          <p:cNvSpPr>
            <a:spLocks xmlns:a="http://schemas.openxmlformats.org/drawingml/2006/main" noGrp="1"/>
          </p:cNvSpPr>
          <p:nvPr/>
        </p:nvSpPr>
        <p:spPr>
          <a:xfrm xmlns:a="http://schemas.openxmlformats.org/drawingml/2006/main">
            <a:off x="9852422" y="4426744"/>
            <a:ext cx="39053" cy="1220391"/>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31" name="">
            <a:extLst xmlns:a="http://schemas.openxmlformats.org/drawingml/2006/main">
              <a:ext uri="{FF2B5EF4-FFF2-40B4-BE49-F238E27FC236}">
                <a16:creationId xmlns:a16="http://schemas.microsoft.com/office/drawing/2014/main" id="{00F08950-11AE-4231-9CDC-6430EF305F83}"/>
              </a:ext>
            </a:extLst>
          </p:cNvPr>
          <p:cNvSpPr>
            <a:spLocks xmlns:a="http://schemas.openxmlformats.org/drawingml/2006/main" noGrp="1"/>
          </p:cNvSpPr>
          <p:nvPr/>
        </p:nvSpPr>
        <p:spPr>
          <a:xfrm xmlns:a="http://schemas.openxmlformats.org/drawingml/2006/main">
            <a:off x="10028158" y="4534138"/>
            <a:ext cx="11227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691" b="1">
                <a:solidFill>
                  <a:srgbClr val="63716E"/>
                </a:solidFill>
                <a:latin typeface="Hiragino Sans"/>
                <a:ea typeface="Hiragino Sans"/>
                <a:cs typeface="Hiragino Sans"/>
              </a:defRPr>
            </a:pPr>
            <a:r>
              <a:rPr sz="1691" b="1">
                <a:solidFill>
                  <a:srgbClr val="63716E"/>
                </a:solidFill>
                <a:latin typeface="Hiragino Sans"/>
                <a:ea typeface="Hiragino Sans"/>
                <a:cs typeface="Hiragino Sans"/>
              </a:rPr>
              <a:t>あり</a:t>
            </a:r>
          </a:p>
        </p:txBody>
      </p:sp>
      <p:sp>
        <p:nvSpPr>
          <p:cNvPr id="32" name="">
            <a:extLst xmlns:a="http://schemas.openxmlformats.org/drawingml/2006/main">
              <a:ext uri="{FF2B5EF4-FFF2-40B4-BE49-F238E27FC236}">
                <a16:creationId xmlns:a16="http://schemas.microsoft.com/office/drawing/2014/main" id="{AC58437B-25FD-4F9A-9291-E5C3D644A075}"/>
              </a:ext>
            </a:extLst>
          </p:cNvPr>
          <p:cNvSpPr>
            <a:spLocks xmlns:a="http://schemas.openxmlformats.org/drawingml/2006/main" noGrp="1"/>
          </p:cNvSpPr>
          <p:nvPr/>
        </p:nvSpPr>
        <p:spPr>
          <a:xfrm xmlns:a="http://schemas.openxmlformats.org/drawingml/2006/main">
            <a:off x="10028158" y="4983242"/>
            <a:ext cx="11227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63716E"/>
                </a:solidFill>
                <a:latin typeface="Hiragino Sans"/>
                <a:ea typeface="Hiragino Sans"/>
                <a:cs typeface="Hiragino Sans"/>
              </a:defRPr>
            </a:pPr>
            <a:r>
              <a:rPr sz="1307" b="0">
                <a:solidFill>
                  <a:srgbClr val="63716E"/>
                </a:solidFill>
                <a:latin typeface="Hiragino Sans"/>
                <a:ea typeface="Hiragino Sans"/>
                <a:cs typeface="Hiragino Sans"/>
              </a:rPr>
              <a:t>04–05へ戻す</a:t>
            </a:r>
          </a:p>
        </p:txBody>
      </p:sp>
      <p:sp>
        <p:nvSpPr>
          <p:cNvPr id="33" name="">
            <a:extLst xmlns:a="http://schemas.openxmlformats.org/drawingml/2006/main">
              <a:ext uri="{FF2B5EF4-FFF2-40B4-BE49-F238E27FC236}">
                <a16:creationId xmlns:a16="http://schemas.microsoft.com/office/drawing/2014/main" id="{DB9F0F6D-49CD-4CE0-A87C-E98E40E89CB7}"/>
              </a:ext>
            </a:extLst>
          </p:cNvPr>
          <p:cNvSpPr>
            <a:spLocks xmlns:a="http://schemas.openxmlformats.org/drawingml/2006/main" noGrp="1"/>
          </p:cNvSpPr>
          <p:nvPr/>
        </p:nvSpPr>
        <p:spPr>
          <a:xfrm xmlns:a="http://schemas.openxmlformats.org/drawingml/2006/main">
            <a:off x="10028158" y="5246846"/>
            <a:ext cx="11227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307" b="0">
                <a:solidFill>
                  <a:srgbClr val="63716E"/>
                </a:solidFill>
                <a:latin typeface="Hiragino Sans"/>
                <a:ea typeface="Hiragino Sans"/>
                <a:cs typeface="Hiragino Sans"/>
              </a:defRPr>
            </a:pPr>
            <a:r>
              <a:rPr sz="1307" b="0">
                <a:solidFill>
                  <a:srgbClr val="63716E"/>
                </a:solidFill>
                <a:latin typeface="Hiragino Sans"/>
                <a:ea typeface="Hiragino Sans"/>
                <a:cs typeface="Hiragino Sans"/>
              </a:rPr>
              <a:t>修正後に点検</a:t>
            </a:r>
          </a:p>
        </p:txBody>
      </p:sp>
      <p:sp>
        <p:nvSpPr>
          <p:cNvPr id="34" name="anchor-0-1">
            <a:extLst xmlns:a="http://schemas.openxmlformats.org/drawingml/2006/main">
              <a:ext uri="{FF2B5EF4-FFF2-40B4-BE49-F238E27FC236}">
                <a16:creationId xmlns:a16="http://schemas.microsoft.com/office/drawing/2014/main" id="{8503D4DC-C5DC-46F0-86FD-A68391905DBF}"/>
              </a:ext>
            </a:extLst>
          </p:cNvPr>
          <p:cNvSpPr>
            <a:spLocks xmlns:a="http://schemas.openxmlformats.org/drawingml/2006/main" noGrp="1"/>
          </p:cNvSpPr>
          <p:nvPr/>
        </p:nvSpPr>
        <p:spPr>
          <a:xfrm xmlns:a="http://schemas.openxmlformats.org/drawingml/2006/main">
            <a:off x="3456623"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2" name=""/>
          <p:cNvCxnSpPr>
            <a:stCxn xmlns:a="http://schemas.openxmlformats.org/drawingml/2006/main" id="4" idx="3"/>
            <a:endCxn xmlns:a="http://schemas.openxmlformats.org/drawingml/2006/main" id="34" idx="1"/>
          </p:cNvCxnSpPr>
          <p:nvPr/>
        </p:nvCxnSpPr>
        <p:spPr>
          <a:xfrm xmlns:a="http://schemas.openxmlformats.org/drawingml/2006/main">
            <a:off x="3067050" y="3840956"/>
            <a:ext cx="389573" cy="0"/>
          </a:xfrm>
          <a:prstGeom xmlns:a="http://schemas.openxmlformats.org/drawingml/2006/main" prst="straightConnector1">
            <a:avLst/>
          </a:prstGeom>
          <a:ln xmlns:a="http://schemas.openxmlformats.org/drawingml/2006/main" w="19050">
            <a:solidFill>
              <a:srgbClr val="527F82"/>
            </a:solidFill>
            <a:prstDash val="solid"/>
          </a:ln>
        </p:spPr>
      </p:cxnSp>
      <p:sp>
        <p:nvSpPr>
          <p:cNvPr id="36" name="anchor-0-2">
            <a:extLst xmlns:a="http://schemas.openxmlformats.org/drawingml/2006/main">
              <a:ext uri="{FF2B5EF4-FFF2-40B4-BE49-F238E27FC236}">
                <a16:creationId xmlns:a16="http://schemas.microsoft.com/office/drawing/2014/main" id="{B1A91E3F-F626-486C-95AD-00D0CF5D6A7C}"/>
              </a:ext>
            </a:extLst>
          </p:cNvPr>
          <p:cNvSpPr>
            <a:spLocks xmlns:a="http://schemas.openxmlformats.org/drawingml/2006/main" noGrp="1"/>
          </p:cNvSpPr>
          <p:nvPr/>
        </p:nvSpPr>
        <p:spPr>
          <a:xfrm xmlns:a="http://schemas.openxmlformats.org/drawingml/2006/main">
            <a:off x="3456623" y="266842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4" name=""/>
          <p:cNvCxnSpPr>
            <a:stCxn xmlns:a="http://schemas.openxmlformats.org/drawingml/2006/main" id="34" idx="0"/>
            <a:endCxn xmlns:a="http://schemas.openxmlformats.org/drawingml/2006/main" id="36" idx="2"/>
          </p:cNvCxnSpPr>
          <p:nvPr/>
        </p:nvCxnSpPr>
        <p:spPr>
          <a:xfrm xmlns:a="http://schemas.openxmlformats.org/drawingml/2006/main" flipV="1">
            <a:off x="3457576" y="2670334"/>
            <a:ext cx="0" cy="1169670"/>
          </a:xfrm>
          <a:prstGeom xmlns:a="http://schemas.openxmlformats.org/drawingml/2006/main" prst="straightConnector1">
            <a:avLst/>
          </a:prstGeom>
          <a:ln xmlns:a="http://schemas.openxmlformats.org/drawingml/2006/main" w="19050">
            <a:solidFill>
              <a:srgbClr val="527F82"/>
            </a:solidFill>
            <a:prstDash val="solid"/>
          </a:ln>
        </p:spPr>
      </p:cxnSp>
      <p:cxnSp>
        <p:nvCxnSpPr>
          <p:cNvPr id="105" name=""/>
          <p:cNvCxnSpPr>
            <a:stCxn xmlns:a="http://schemas.openxmlformats.org/drawingml/2006/main" id="36" idx="3"/>
            <a:endCxn xmlns:a="http://schemas.openxmlformats.org/drawingml/2006/main" id="9" idx="1"/>
          </p:cNvCxnSpPr>
          <p:nvPr/>
        </p:nvCxnSpPr>
        <p:spPr>
          <a:xfrm xmlns:a="http://schemas.openxmlformats.org/drawingml/2006/main">
            <a:off x="3458528" y="2669382"/>
            <a:ext cx="438388"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9" name="anchor-1-1">
            <a:extLst xmlns:a="http://schemas.openxmlformats.org/drawingml/2006/main">
              <a:ext uri="{FF2B5EF4-FFF2-40B4-BE49-F238E27FC236}">
                <a16:creationId xmlns:a16="http://schemas.microsoft.com/office/drawing/2014/main" id="{C282D6D8-F6F9-4563-B47C-AD3A7B369140}"/>
              </a:ext>
            </a:extLst>
          </p:cNvPr>
          <p:cNvSpPr>
            <a:spLocks xmlns:a="http://schemas.openxmlformats.org/drawingml/2006/main" noGrp="1"/>
          </p:cNvSpPr>
          <p:nvPr/>
        </p:nvSpPr>
        <p:spPr>
          <a:xfrm xmlns:a="http://schemas.openxmlformats.org/drawingml/2006/main">
            <a:off x="3456623"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7" name=""/>
          <p:cNvCxnSpPr>
            <a:stCxn xmlns:a="http://schemas.openxmlformats.org/drawingml/2006/main" id="4" idx="3"/>
            <a:endCxn xmlns:a="http://schemas.openxmlformats.org/drawingml/2006/main" id="39" idx="1"/>
          </p:cNvCxnSpPr>
          <p:nvPr/>
        </p:nvCxnSpPr>
        <p:spPr>
          <a:xfrm xmlns:a="http://schemas.openxmlformats.org/drawingml/2006/main">
            <a:off x="3067050" y="3840956"/>
            <a:ext cx="389573" cy="0"/>
          </a:xfrm>
          <a:prstGeom xmlns:a="http://schemas.openxmlformats.org/drawingml/2006/main" prst="straightConnector1">
            <a:avLst/>
          </a:prstGeom>
          <a:ln xmlns:a="http://schemas.openxmlformats.org/drawingml/2006/main" w="19050">
            <a:solidFill>
              <a:srgbClr val="527F82"/>
            </a:solidFill>
            <a:prstDash val="solid"/>
          </a:ln>
        </p:spPr>
      </p:cxnSp>
      <p:sp>
        <p:nvSpPr>
          <p:cNvPr id="41" name="anchor-1-2">
            <a:extLst xmlns:a="http://schemas.openxmlformats.org/drawingml/2006/main">
              <a:ext uri="{FF2B5EF4-FFF2-40B4-BE49-F238E27FC236}">
                <a16:creationId xmlns:a16="http://schemas.microsoft.com/office/drawing/2014/main" id="{A44A1C25-DA7F-4056-8070-4F6C0E53281D}"/>
              </a:ext>
            </a:extLst>
          </p:cNvPr>
          <p:cNvSpPr>
            <a:spLocks xmlns:a="http://schemas.openxmlformats.org/drawingml/2006/main" noGrp="1"/>
          </p:cNvSpPr>
          <p:nvPr/>
        </p:nvSpPr>
        <p:spPr>
          <a:xfrm xmlns:a="http://schemas.openxmlformats.org/drawingml/2006/main">
            <a:off x="3456623" y="496276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09" name=""/>
          <p:cNvCxnSpPr>
            <a:stCxn xmlns:a="http://schemas.openxmlformats.org/drawingml/2006/main" id="39" idx="2"/>
            <a:endCxn xmlns:a="http://schemas.openxmlformats.org/drawingml/2006/main" id="41" idx="0"/>
          </p:cNvCxnSpPr>
          <p:nvPr/>
        </p:nvCxnSpPr>
        <p:spPr>
          <a:xfrm xmlns:a="http://schemas.openxmlformats.org/drawingml/2006/main">
            <a:off x="3457576" y="3841909"/>
            <a:ext cx="0" cy="1120854"/>
          </a:xfrm>
          <a:prstGeom xmlns:a="http://schemas.openxmlformats.org/drawingml/2006/main" prst="straightConnector1">
            <a:avLst/>
          </a:prstGeom>
          <a:ln xmlns:a="http://schemas.openxmlformats.org/drawingml/2006/main" w="19050">
            <a:solidFill>
              <a:srgbClr val="527F82"/>
            </a:solidFill>
            <a:prstDash val="solid"/>
          </a:ln>
        </p:spPr>
      </p:cxnSp>
      <p:cxnSp>
        <p:nvCxnSpPr>
          <p:cNvPr id="110" name=""/>
          <p:cNvCxnSpPr>
            <a:stCxn xmlns:a="http://schemas.openxmlformats.org/drawingml/2006/main" id="41" idx="3"/>
            <a:endCxn xmlns:a="http://schemas.openxmlformats.org/drawingml/2006/main" id="14" idx="1"/>
          </p:cNvCxnSpPr>
          <p:nvPr/>
        </p:nvCxnSpPr>
        <p:spPr>
          <a:xfrm xmlns:a="http://schemas.openxmlformats.org/drawingml/2006/main">
            <a:off x="3458528" y="4963716"/>
            <a:ext cx="438388"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4" name="anchor-2-1">
            <a:extLst xmlns:a="http://schemas.openxmlformats.org/drawingml/2006/main">
              <a:ext uri="{FF2B5EF4-FFF2-40B4-BE49-F238E27FC236}">
                <a16:creationId xmlns:a16="http://schemas.microsoft.com/office/drawing/2014/main" id="{B9CC8F6B-2211-4352-B1F3-EED427BE79FA}"/>
              </a:ext>
            </a:extLst>
          </p:cNvPr>
          <p:cNvSpPr>
            <a:spLocks xmlns:a="http://schemas.openxmlformats.org/drawingml/2006/main" noGrp="1"/>
          </p:cNvSpPr>
          <p:nvPr/>
        </p:nvSpPr>
        <p:spPr>
          <a:xfrm xmlns:a="http://schemas.openxmlformats.org/drawingml/2006/main">
            <a:off x="6971348" y="266842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12" name=""/>
          <p:cNvCxnSpPr>
            <a:stCxn xmlns:a="http://schemas.openxmlformats.org/drawingml/2006/main" id="9" idx="3"/>
            <a:endCxn xmlns:a="http://schemas.openxmlformats.org/drawingml/2006/main" id="44" idx="1"/>
          </p:cNvCxnSpPr>
          <p:nvPr/>
        </p:nvCxnSpPr>
        <p:spPr>
          <a:xfrm xmlns:a="http://schemas.openxmlformats.org/drawingml/2006/main" flipV="1">
            <a:off x="6581775" y="2669382"/>
            <a:ext cx="389573" cy="0"/>
          </a:xfrm>
          <a:prstGeom xmlns:a="http://schemas.openxmlformats.org/drawingml/2006/main" prst="straightConnector1">
            <a:avLst/>
          </a:prstGeom>
          <a:ln xmlns:a="http://schemas.openxmlformats.org/drawingml/2006/main" w="19050">
            <a:solidFill>
              <a:srgbClr val="527F82"/>
            </a:solidFill>
            <a:prstDash val="solid"/>
          </a:ln>
        </p:spPr>
      </p:cxnSp>
      <p:sp>
        <p:nvSpPr>
          <p:cNvPr id="46" name="anchor-2-2">
            <a:extLst xmlns:a="http://schemas.openxmlformats.org/drawingml/2006/main">
              <a:ext uri="{FF2B5EF4-FFF2-40B4-BE49-F238E27FC236}">
                <a16:creationId xmlns:a16="http://schemas.microsoft.com/office/drawing/2014/main" id="{6C059BB1-7AAB-4198-A749-A959FB665DF6}"/>
              </a:ext>
            </a:extLst>
          </p:cNvPr>
          <p:cNvSpPr>
            <a:spLocks xmlns:a="http://schemas.openxmlformats.org/drawingml/2006/main" noGrp="1"/>
          </p:cNvSpPr>
          <p:nvPr/>
        </p:nvSpPr>
        <p:spPr>
          <a:xfrm xmlns:a="http://schemas.openxmlformats.org/drawingml/2006/main">
            <a:off x="6971348"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14" name=""/>
          <p:cNvCxnSpPr>
            <a:stCxn xmlns:a="http://schemas.openxmlformats.org/drawingml/2006/main" id="44" idx="2"/>
            <a:endCxn xmlns:a="http://schemas.openxmlformats.org/drawingml/2006/main" id="46" idx="0"/>
          </p:cNvCxnSpPr>
          <p:nvPr/>
        </p:nvCxnSpPr>
        <p:spPr>
          <a:xfrm xmlns:a="http://schemas.openxmlformats.org/drawingml/2006/main">
            <a:off x="6972301" y="2670334"/>
            <a:ext cx="0" cy="1169670"/>
          </a:xfrm>
          <a:prstGeom xmlns:a="http://schemas.openxmlformats.org/drawingml/2006/main" prst="straightConnector1">
            <a:avLst/>
          </a:prstGeom>
          <a:ln xmlns:a="http://schemas.openxmlformats.org/drawingml/2006/main" w="19050">
            <a:solidFill>
              <a:srgbClr val="527F82"/>
            </a:solidFill>
            <a:prstDash val="solid"/>
          </a:ln>
        </p:spPr>
      </p:cxnSp>
      <p:cxnSp>
        <p:nvCxnSpPr>
          <p:cNvPr id="115" name=""/>
          <p:cNvCxnSpPr>
            <a:stCxn xmlns:a="http://schemas.openxmlformats.org/drawingml/2006/main" id="46" idx="3"/>
            <a:endCxn xmlns:a="http://schemas.openxmlformats.org/drawingml/2006/main" id="19" idx="1"/>
          </p:cNvCxnSpPr>
          <p:nvPr/>
        </p:nvCxnSpPr>
        <p:spPr>
          <a:xfrm xmlns:a="http://schemas.openxmlformats.org/drawingml/2006/main" flipV="1">
            <a:off x="6973253" y="3840956"/>
            <a:ext cx="389572"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9" name="anchor-3-1">
            <a:extLst xmlns:a="http://schemas.openxmlformats.org/drawingml/2006/main">
              <a:ext uri="{FF2B5EF4-FFF2-40B4-BE49-F238E27FC236}">
                <a16:creationId xmlns:a16="http://schemas.microsoft.com/office/drawing/2014/main" id="{EBCAF8BC-415E-429C-873F-23AEF58A1A45}"/>
              </a:ext>
            </a:extLst>
          </p:cNvPr>
          <p:cNvSpPr>
            <a:spLocks xmlns:a="http://schemas.openxmlformats.org/drawingml/2006/main" noGrp="1"/>
          </p:cNvSpPr>
          <p:nvPr/>
        </p:nvSpPr>
        <p:spPr>
          <a:xfrm xmlns:a="http://schemas.openxmlformats.org/drawingml/2006/main">
            <a:off x="6971348" y="4962763"/>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17" name=""/>
          <p:cNvCxnSpPr>
            <a:stCxn xmlns:a="http://schemas.openxmlformats.org/drawingml/2006/main" id="14" idx="3"/>
            <a:endCxn xmlns:a="http://schemas.openxmlformats.org/drawingml/2006/main" id="49" idx="1"/>
          </p:cNvCxnSpPr>
          <p:nvPr/>
        </p:nvCxnSpPr>
        <p:spPr>
          <a:xfrm xmlns:a="http://schemas.openxmlformats.org/drawingml/2006/main" flipV="1">
            <a:off x="6581775" y="4963716"/>
            <a:ext cx="389573" cy="0"/>
          </a:xfrm>
          <a:prstGeom xmlns:a="http://schemas.openxmlformats.org/drawingml/2006/main" prst="straightConnector1">
            <a:avLst/>
          </a:prstGeom>
          <a:ln xmlns:a="http://schemas.openxmlformats.org/drawingml/2006/main" w="19050">
            <a:solidFill>
              <a:srgbClr val="527F82"/>
            </a:solidFill>
            <a:prstDash val="solid"/>
          </a:ln>
        </p:spPr>
      </p:cxnSp>
      <p:sp>
        <p:nvSpPr>
          <p:cNvPr id="51" name="anchor-3-2">
            <a:extLst xmlns:a="http://schemas.openxmlformats.org/drawingml/2006/main">
              <a:ext uri="{FF2B5EF4-FFF2-40B4-BE49-F238E27FC236}">
                <a16:creationId xmlns:a16="http://schemas.microsoft.com/office/drawing/2014/main" id="{BCBF7885-DFED-4BAB-8F25-915EC85A0E85}"/>
              </a:ext>
            </a:extLst>
          </p:cNvPr>
          <p:cNvSpPr>
            <a:spLocks xmlns:a="http://schemas.openxmlformats.org/drawingml/2006/main" noGrp="1"/>
          </p:cNvSpPr>
          <p:nvPr/>
        </p:nvSpPr>
        <p:spPr>
          <a:xfrm xmlns:a="http://schemas.openxmlformats.org/drawingml/2006/main">
            <a:off x="6971348"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19" name=""/>
          <p:cNvCxnSpPr>
            <a:stCxn xmlns:a="http://schemas.openxmlformats.org/drawingml/2006/main" id="49" idx="0"/>
            <a:endCxn xmlns:a="http://schemas.openxmlformats.org/drawingml/2006/main" id="51" idx="2"/>
          </p:cNvCxnSpPr>
          <p:nvPr/>
        </p:nvCxnSpPr>
        <p:spPr>
          <a:xfrm xmlns:a="http://schemas.openxmlformats.org/drawingml/2006/main" flipV="1">
            <a:off x="6972301" y="3841909"/>
            <a:ext cx="0" cy="1120854"/>
          </a:xfrm>
          <a:prstGeom xmlns:a="http://schemas.openxmlformats.org/drawingml/2006/main" prst="straightConnector1">
            <a:avLst/>
          </a:prstGeom>
          <a:ln xmlns:a="http://schemas.openxmlformats.org/drawingml/2006/main" w="19050">
            <a:solidFill>
              <a:srgbClr val="527F82"/>
            </a:solidFill>
            <a:prstDash val="solid"/>
          </a:ln>
        </p:spPr>
      </p:cxnSp>
      <p:cxnSp>
        <p:nvCxnSpPr>
          <p:cNvPr id="120" name=""/>
          <p:cNvCxnSpPr>
            <a:stCxn xmlns:a="http://schemas.openxmlformats.org/drawingml/2006/main" id="51" idx="3"/>
            <a:endCxn xmlns:a="http://schemas.openxmlformats.org/drawingml/2006/main" id="19" idx="1"/>
          </p:cNvCxnSpPr>
          <p:nvPr/>
        </p:nvCxnSpPr>
        <p:spPr>
          <a:xfrm xmlns:a="http://schemas.openxmlformats.org/drawingml/2006/main" flipV="1">
            <a:off x="6973253" y="3840956"/>
            <a:ext cx="389572"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54" name="anchor-4-1">
            <a:extLst xmlns:a="http://schemas.openxmlformats.org/drawingml/2006/main">
              <a:ext uri="{FF2B5EF4-FFF2-40B4-BE49-F238E27FC236}">
                <a16:creationId xmlns:a16="http://schemas.microsoft.com/office/drawing/2014/main" id="{BA0B6585-AFB5-4F31-8A60-61110E69ED33}"/>
              </a:ext>
            </a:extLst>
          </p:cNvPr>
          <p:cNvSpPr>
            <a:spLocks xmlns:a="http://schemas.openxmlformats.org/drawingml/2006/main" noGrp="1"/>
          </p:cNvSpPr>
          <p:nvPr/>
        </p:nvSpPr>
        <p:spPr>
          <a:xfrm xmlns:a="http://schemas.openxmlformats.org/drawingml/2006/main">
            <a:off x="9460944"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22" name=""/>
          <p:cNvCxnSpPr>
            <a:stCxn xmlns:a="http://schemas.openxmlformats.org/drawingml/2006/main" id="19" idx="3"/>
            <a:endCxn xmlns:a="http://schemas.openxmlformats.org/drawingml/2006/main" id="54" idx="1"/>
          </p:cNvCxnSpPr>
          <p:nvPr/>
        </p:nvCxnSpPr>
        <p:spPr>
          <a:xfrm xmlns:a="http://schemas.openxmlformats.org/drawingml/2006/main">
            <a:off x="9022556" y="3840956"/>
            <a:ext cx="438388" cy="0"/>
          </a:xfrm>
          <a:prstGeom xmlns:a="http://schemas.openxmlformats.org/drawingml/2006/main" prst="straightConnector1">
            <a:avLst/>
          </a:prstGeom>
          <a:ln xmlns:a="http://schemas.openxmlformats.org/drawingml/2006/main" w="19050">
            <a:solidFill>
              <a:srgbClr val="527F82"/>
            </a:solidFill>
            <a:prstDash val="solid"/>
          </a:ln>
        </p:spPr>
      </p:cxnSp>
      <p:sp>
        <p:nvSpPr>
          <p:cNvPr id="56" name="anchor-4-2">
            <a:extLst xmlns:a="http://schemas.openxmlformats.org/drawingml/2006/main">
              <a:ext uri="{FF2B5EF4-FFF2-40B4-BE49-F238E27FC236}">
                <a16:creationId xmlns:a16="http://schemas.microsoft.com/office/drawing/2014/main" id="{7FE0A045-BF10-46DD-9CC6-0785C163B65C}"/>
              </a:ext>
            </a:extLst>
          </p:cNvPr>
          <p:cNvSpPr>
            <a:spLocks xmlns:a="http://schemas.openxmlformats.org/drawingml/2006/main" noGrp="1"/>
          </p:cNvSpPr>
          <p:nvPr/>
        </p:nvSpPr>
        <p:spPr>
          <a:xfrm xmlns:a="http://schemas.openxmlformats.org/drawingml/2006/main">
            <a:off x="9460944" y="263913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24" name=""/>
          <p:cNvCxnSpPr>
            <a:stCxn xmlns:a="http://schemas.openxmlformats.org/drawingml/2006/main" id="54" idx="0"/>
            <a:endCxn xmlns:a="http://schemas.openxmlformats.org/drawingml/2006/main" id="56" idx="2"/>
          </p:cNvCxnSpPr>
          <p:nvPr/>
        </p:nvCxnSpPr>
        <p:spPr>
          <a:xfrm xmlns:a="http://schemas.openxmlformats.org/drawingml/2006/main" flipV="1">
            <a:off x="9461897" y="2641044"/>
            <a:ext cx="0" cy="1198960"/>
          </a:xfrm>
          <a:prstGeom xmlns:a="http://schemas.openxmlformats.org/drawingml/2006/main" prst="straightConnector1">
            <a:avLst/>
          </a:prstGeom>
          <a:ln xmlns:a="http://schemas.openxmlformats.org/drawingml/2006/main" w="19050">
            <a:solidFill>
              <a:srgbClr val="527F82"/>
            </a:solidFill>
            <a:prstDash val="solid"/>
          </a:ln>
        </p:spPr>
      </p:cxnSp>
      <p:cxnSp>
        <p:nvCxnSpPr>
          <p:cNvPr id="125" name=""/>
          <p:cNvCxnSpPr>
            <a:stCxn xmlns:a="http://schemas.openxmlformats.org/drawingml/2006/main" id="56" idx="3"/>
            <a:endCxn xmlns:a="http://schemas.openxmlformats.org/drawingml/2006/main" id="24" idx="1"/>
          </p:cNvCxnSpPr>
          <p:nvPr/>
        </p:nvCxnSpPr>
        <p:spPr>
          <a:xfrm xmlns:a="http://schemas.openxmlformats.org/drawingml/2006/main">
            <a:off x="9462849" y="2640092"/>
            <a:ext cx="389573" cy="4882"/>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59" name="anchor-5-1">
            <a:extLst xmlns:a="http://schemas.openxmlformats.org/drawingml/2006/main">
              <a:ext uri="{FF2B5EF4-FFF2-40B4-BE49-F238E27FC236}">
                <a16:creationId xmlns:a16="http://schemas.microsoft.com/office/drawing/2014/main" id="{1772D036-A77D-43B4-8CF8-D6B28F0BDF61}"/>
              </a:ext>
            </a:extLst>
          </p:cNvPr>
          <p:cNvSpPr>
            <a:spLocks xmlns:a="http://schemas.openxmlformats.org/drawingml/2006/main" noGrp="1"/>
          </p:cNvSpPr>
          <p:nvPr/>
        </p:nvSpPr>
        <p:spPr>
          <a:xfrm xmlns:a="http://schemas.openxmlformats.org/drawingml/2006/main">
            <a:off x="9460944" y="3840004"/>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27" name=""/>
          <p:cNvCxnSpPr>
            <a:stCxn xmlns:a="http://schemas.openxmlformats.org/drawingml/2006/main" id="19" idx="3"/>
            <a:endCxn xmlns:a="http://schemas.openxmlformats.org/drawingml/2006/main" id="59" idx="1"/>
          </p:cNvCxnSpPr>
          <p:nvPr/>
        </p:nvCxnSpPr>
        <p:spPr>
          <a:xfrm xmlns:a="http://schemas.openxmlformats.org/drawingml/2006/main">
            <a:off x="9022556" y="3840956"/>
            <a:ext cx="438388" cy="0"/>
          </a:xfrm>
          <a:prstGeom xmlns:a="http://schemas.openxmlformats.org/drawingml/2006/main" prst="straightConnector1">
            <a:avLst/>
          </a:prstGeom>
          <a:ln xmlns:a="http://schemas.openxmlformats.org/drawingml/2006/main" w="19050">
            <a:solidFill>
              <a:srgbClr val="527F82"/>
            </a:solidFill>
            <a:prstDash val="solid"/>
          </a:ln>
        </p:spPr>
      </p:cxnSp>
      <p:sp>
        <p:nvSpPr>
          <p:cNvPr id="61" name="anchor-5-2">
            <a:extLst xmlns:a="http://schemas.openxmlformats.org/drawingml/2006/main">
              <a:ext uri="{FF2B5EF4-FFF2-40B4-BE49-F238E27FC236}">
                <a16:creationId xmlns:a16="http://schemas.microsoft.com/office/drawing/2014/main" id="{AB4A1339-4156-406F-B99F-767E149A8CE5}"/>
              </a:ext>
            </a:extLst>
          </p:cNvPr>
          <p:cNvSpPr>
            <a:spLocks xmlns:a="http://schemas.openxmlformats.org/drawingml/2006/main" noGrp="1"/>
          </p:cNvSpPr>
          <p:nvPr/>
        </p:nvSpPr>
        <p:spPr>
          <a:xfrm xmlns:a="http://schemas.openxmlformats.org/drawingml/2006/main">
            <a:off x="9460944" y="5031105"/>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129" name=""/>
          <p:cNvCxnSpPr>
            <a:stCxn xmlns:a="http://schemas.openxmlformats.org/drawingml/2006/main" id="59" idx="2"/>
            <a:endCxn xmlns:a="http://schemas.openxmlformats.org/drawingml/2006/main" id="61" idx="0"/>
          </p:cNvCxnSpPr>
          <p:nvPr/>
        </p:nvCxnSpPr>
        <p:spPr>
          <a:xfrm xmlns:a="http://schemas.openxmlformats.org/drawingml/2006/main">
            <a:off x="9461897" y="3841909"/>
            <a:ext cx="0" cy="1189196"/>
          </a:xfrm>
          <a:prstGeom xmlns:a="http://schemas.openxmlformats.org/drawingml/2006/main" prst="straightConnector1">
            <a:avLst/>
          </a:prstGeom>
          <a:ln xmlns:a="http://schemas.openxmlformats.org/drawingml/2006/main" w="19050">
            <a:solidFill>
              <a:srgbClr val="527F82"/>
            </a:solidFill>
            <a:prstDash val="solid"/>
          </a:ln>
        </p:spPr>
      </p:cxnSp>
      <p:cxnSp>
        <p:nvCxnSpPr>
          <p:cNvPr id="130" name=""/>
          <p:cNvCxnSpPr>
            <a:stCxn xmlns:a="http://schemas.openxmlformats.org/drawingml/2006/main" id="61" idx="3"/>
            <a:endCxn xmlns:a="http://schemas.openxmlformats.org/drawingml/2006/main" id="29" idx="1"/>
          </p:cNvCxnSpPr>
          <p:nvPr/>
        </p:nvCxnSpPr>
        <p:spPr>
          <a:xfrm xmlns:a="http://schemas.openxmlformats.org/drawingml/2006/main">
            <a:off x="9462849" y="5032058"/>
            <a:ext cx="389573" cy="4882"/>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64" name="">
            <a:extLst xmlns:a="http://schemas.openxmlformats.org/drawingml/2006/main">
              <a:ext uri="{FF2B5EF4-FFF2-40B4-BE49-F238E27FC236}">
                <a16:creationId xmlns:a16="http://schemas.microsoft.com/office/drawing/2014/main" id="{473F73A5-409D-496E-BEEC-2CB782C888A1}"/>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点検後に台本や差分を変えたら、古いレビューIDは使わず、新しい稿を再点検します。</a:t>
            </a:r>
          </a:p>
        </p:txBody>
      </p:sp>
      <p:sp>
        <p:nvSpPr>
          <p:cNvPr id="65" name="">
            <a:extLst xmlns:a="http://schemas.openxmlformats.org/drawingml/2006/main">
              <a:ext uri="{FF2B5EF4-FFF2-40B4-BE49-F238E27FC236}">
                <a16:creationId xmlns:a16="http://schemas.microsoft.com/office/drawing/2014/main" id="{4460EE18-C2E3-452F-946D-3782A2487EA8}"/>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66" name="">
            <a:extLst xmlns:a="http://schemas.openxmlformats.org/drawingml/2006/main">
              <a:ext uri="{FF2B5EF4-FFF2-40B4-BE49-F238E27FC236}">
                <a16:creationId xmlns:a16="http://schemas.microsoft.com/office/drawing/2014/main" id="{D41887B7-9BAB-4997-8B14-5D5572E3978D}"/>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確認：この修正で意味が変わっていないか。元の文章でよかった箇所を、不要に直していないか。</a:t>
            </a:r>
          </a:p>
        </p:txBody>
      </p:sp>
      <p:sp>
        <p:nvSpPr>
          <p:cNvPr id="67" name="">
            <a:extLst xmlns:a="http://schemas.openxmlformats.org/drawingml/2006/main">
              <a:ext uri="{FF2B5EF4-FFF2-40B4-BE49-F238E27FC236}">
                <a16:creationId xmlns:a16="http://schemas.microsoft.com/office/drawing/2014/main" id="{6B07EEE8-9A65-449F-9BCA-9054137FDA16}"/>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09 / 14</a:t>
            </a:r>
          </a:p>
        </p:txBody>
      </p:sp>
    </p:spTree>
    <p:extLst>
      <p:ext uri="{BB962C8B-B14F-4D97-AF65-F5344CB8AC3E}">
        <p14:creationId xmlns:p14="http://schemas.microsoft.com/office/powerpoint/2010/main" val="471031004"/>
      </p:ext>
    </p:extLst>
  </p:cSld>
</p:sld>
</file>

<file path=ppt/slides/slide10.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9" name="">
            <a:extLst xmlns:a="http://schemas.openxmlformats.org/drawingml/2006/main">
              <a:ext uri="{FF2B5EF4-FFF2-40B4-BE49-F238E27FC236}">
                <a16:creationId xmlns:a16="http://schemas.microsoft.com/office/drawing/2014/main" id="{BC42C815-7086-4E9C-9FDE-A21A780E9452}"/>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07 / 発行・保存</a:t>
            </a:r>
          </a:p>
        </p:txBody>
      </p:sp>
      <p:sp>
        <p:nvSpPr>
          <p:cNvPr id="2" name="">
            <a:extLst xmlns:a="http://schemas.openxmlformats.org/drawingml/2006/main">
              <a:ext uri="{FF2B5EF4-FFF2-40B4-BE49-F238E27FC236}">
                <a16:creationId xmlns:a16="http://schemas.microsoft.com/office/drawing/2014/main" id="{CAACFD5D-A3FE-433F-9955-B5A6C92C70F9}"/>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提案稿と、「なぜ直したか」を一緒に渡す</a:t>
            </a:r>
          </a:p>
        </p:txBody>
      </p:sp>
      <p:sp>
        <p:nvSpPr>
          <p:cNvPr id="3" name="">
            <a:extLst xmlns:a="http://schemas.openxmlformats.org/drawingml/2006/main">
              <a:ext uri="{FF2B5EF4-FFF2-40B4-BE49-F238E27FC236}">
                <a16:creationId xmlns:a16="http://schemas.microsoft.com/office/drawing/2014/main" id="{C8D29AD8-9FC0-4D99-9340-DF5A5A14CCF1}"/>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チャットの要約と詳細HTMLを、同じ判断記録から作ります。</a:t>
            </a:r>
          </a:p>
        </p:txBody>
      </p:sp>
      <p:sp>
        <p:nvSpPr>
          <p:cNvPr id="4" name="node-record">
            <a:extLst xmlns:a="http://schemas.openxmlformats.org/drawingml/2006/main">
              <a:ext uri="{FF2B5EF4-FFF2-40B4-BE49-F238E27FC236}">
                <a16:creationId xmlns:a16="http://schemas.microsoft.com/office/drawing/2014/main" id="{CEF68E4E-79E4-4B28-88A6-3B742FF85081}"/>
              </a:ext>
            </a:extLst>
          </p:cNvPr>
          <p:cNvSpPr>
            <a:spLocks xmlns:a="http://schemas.openxmlformats.org/drawingml/2006/main" noGrp="1"/>
          </p:cNvSpPr>
          <p:nvPr/>
        </p:nvSpPr>
        <p:spPr>
          <a:xfrm xmlns:a="http://schemas.openxmlformats.org/drawingml/2006/main">
            <a:off x="967978" y="2962275"/>
            <a:ext cx="3417094" cy="1854994"/>
          </a:xfrm>
          <a:prstGeom xmlns:a="http://schemas.openxmlformats.org/drawingml/2006/main" prst="roundRect">
            <a:avLst>
              <a:gd name="adj" fmla="val 3081"/>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BE255280-1380-4E71-83C4-7DE32BBE7A54}"/>
              </a:ext>
            </a:extLst>
          </p:cNvPr>
          <p:cNvSpPr>
            <a:spLocks xmlns:a="http://schemas.openxmlformats.org/drawingml/2006/main" noGrp="1"/>
          </p:cNvSpPr>
          <p:nvPr/>
        </p:nvSpPr>
        <p:spPr>
          <a:xfrm xmlns:a="http://schemas.openxmlformats.org/drawingml/2006/main">
            <a:off x="967978" y="2962275"/>
            <a:ext cx="39053" cy="1854994"/>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6010EA17-FB40-4044-9BA0-DB10BEB66916}"/>
              </a:ext>
            </a:extLst>
          </p:cNvPr>
          <p:cNvSpPr>
            <a:spLocks xmlns:a="http://schemas.openxmlformats.org/drawingml/2006/main" noGrp="1"/>
          </p:cNvSpPr>
          <p:nvPr/>
        </p:nvSpPr>
        <p:spPr>
          <a:xfrm xmlns:a="http://schemas.openxmlformats.org/drawingml/2006/main">
            <a:off x="1007031" y="2659618"/>
            <a:ext cx="3417094"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同じ記録ID</a:t>
            </a:r>
          </a:p>
        </p:txBody>
      </p:sp>
      <p:sp>
        <p:nvSpPr>
          <p:cNvPr id="7" name="">
            <a:extLst xmlns:a="http://schemas.openxmlformats.org/drawingml/2006/main">
              <a:ext uri="{FF2B5EF4-FFF2-40B4-BE49-F238E27FC236}">
                <a16:creationId xmlns:a16="http://schemas.microsoft.com/office/drawing/2014/main" id="{25D616F7-A01E-40C4-B764-EB5D5581C003}"/>
              </a:ext>
            </a:extLst>
          </p:cNvPr>
          <p:cNvSpPr>
            <a:spLocks xmlns:a="http://schemas.openxmlformats.org/drawingml/2006/main" noGrp="1"/>
          </p:cNvSpPr>
          <p:nvPr/>
        </p:nvSpPr>
        <p:spPr>
          <a:xfrm xmlns:a="http://schemas.openxmlformats.org/drawingml/2006/main">
            <a:off x="1143714" y="3255169"/>
            <a:ext cx="307538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同じ判断記録</a:t>
            </a:r>
          </a:p>
        </p:txBody>
      </p:sp>
      <p:sp>
        <p:nvSpPr>
          <p:cNvPr id="8" name="">
            <a:extLst xmlns:a="http://schemas.openxmlformats.org/drawingml/2006/main">
              <a:ext uri="{FF2B5EF4-FFF2-40B4-BE49-F238E27FC236}">
                <a16:creationId xmlns:a16="http://schemas.microsoft.com/office/drawing/2014/main" id="{BBC4AC72-BEE6-4416-AE53-225130D82D8E}"/>
              </a:ext>
            </a:extLst>
          </p:cNvPr>
          <p:cNvSpPr>
            <a:spLocks xmlns:a="http://schemas.openxmlformats.org/drawingml/2006/main" noGrp="1"/>
          </p:cNvSpPr>
          <p:nvPr/>
        </p:nvSpPr>
        <p:spPr>
          <a:xfrm xmlns:a="http://schemas.openxmlformats.org/drawingml/2006/main">
            <a:off x="1143714" y="3704273"/>
            <a:ext cx="307538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原稿／提案稿／制作条件</a:t>
            </a:r>
          </a:p>
        </p:txBody>
      </p:sp>
      <p:sp>
        <p:nvSpPr>
          <p:cNvPr id="9" name="">
            <a:extLst xmlns:a="http://schemas.openxmlformats.org/drawingml/2006/main">
              <a:ext uri="{FF2B5EF4-FFF2-40B4-BE49-F238E27FC236}">
                <a16:creationId xmlns:a16="http://schemas.microsoft.com/office/drawing/2014/main" id="{90A1FFC0-20D3-4D66-90A2-D7CFE719C6EF}"/>
              </a:ext>
            </a:extLst>
          </p:cNvPr>
          <p:cNvSpPr>
            <a:spLocks xmlns:a="http://schemas.openxmlformats.org/drawingml/2006/main" noGrp="1"/>
          </p:cNvSpPr>
          <p:nvPr/>
        </p:nvSpPr>
        <p:spPr>
          <a:xfrm xmlns:a="http://schemas.openxmlformats.org/drawingml/2006/main">
            <a:off x="1143714" y="3967877"/>
            <a:ext cx="307538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適用計画／修正理由</a:t>
            </a:r>
          </a:p>
        </p:txBody>
      </p:sp>
      <p:sp>
        <p:nvSpPr>
          <p:cNvPr id="10" name="">
            <a:extLst xmlns:a="http://schemas.openxmlformats.org/drawingml/2006/main">
              <a:ext uri="{FF2B5EF4-FFF2-40B4-BE49-F238E27FC236}">
                <a16:creationId xmlns:a16="http://schemas.microsoft.com/office/drawing/2014/main" id="{832A8C3C-C2E7-4DC7-8C7B-536AF1B87931}"/>
              </a:ext>
            </a:extLst>
          </p:cNvPr>
          <p:cNvSpPr>
            <a:spLocks xmlns:a="http://schemas.openxmlformats.org/drawingml/2006/main" noGrp="1"/>
          </p:cNvSpPr>
          <p:nvPr/>
        </p:nvSpPr>
        <p:spPr>
          <a:xfrm xmlns:a="http://schemas.openxmlformats.org/drawingml/2006/main">
            <a:off x="1143714" y="4231481"/>
            <a:ext cx="3075384"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前提・完成後の点検結果</a:t>
            </a:r>
          </a:p>
        </p:txBody>
      </p:sp>
      <p:sp>
        <p:nvSpPr>
          <p:cNvPr id="11" name="node-chat">
            <a:extLst xmlns:a="http://schemas.openxmlformats.org/drawingml/2006/main">
              <a:ext uri="{FF2B5EF4-FFF2-40B4-BE49-F238E27FC236}">
                <a16:creationId xmlns:a16="http://schemas.microsoft.com/office/drawing/2014/main" id="{F26DAFA0-BDE1-4624-84E2-A307908D58DC}"/>
              </a:ext>
            </a:extLst>
          </p:cNvPr>
          <p:cNvSpPr>
            <a:spLocks xmlns:a="http://schemas.openxmlformats.org/drawingml/2006/main" noGrp="1"/>
          </p:cNvSpPr>
          <p:nvPr/>
        </p:nvSpPr>
        <p:spPr>
          <a:xfrm xmlns:a="http://schemas.openxmlformats.org/drawingml/2006/main">
            <a:off x="6972300" y="1937147"/>
            <a:ext cx="4246959" cy="1025128"/>
          </a:xfrm>
          <a:prstGeom xmlns:a="http://schemas.openxmlformats.org/drawingml/2006/main" prst="roundRect">
            <a:avLst>
              <a:gd name="adj" fmla="val 5575"/>
            </a:avLst>
          </a:prstGeom>
          <a:solidFill xmlns:a="http://schemas.openxmlformats.org/drawingml/2006/main">
            <a:srgbClr val="EAF4F1"/>
          </a:solidFill>
          <a:ln xmlns:a="http://schemas.openxmlformats.org/drawingml/2006/main" w="14288">
            <a:solidFill>
              <a:srgbClr val="387C78"/>
            </a:solidFill>
          </a:ln>
        </p:spPr>
      </p:sp>
      <p:sp>
        <p:nvSpPr>
          <p:cNvPr id="12" name="">
            <a:extLst xmlns:a="http://schemas.openxmlformats.org/drawingml/2006/main">
              <a:ext uri="{FF2B5EF4-FFF2-40B4-BE49-F238E27FC236}">
                <a16:creationId xmlns:a16="http://schemas.microsoft.com/office/drawing/2014/main" id="{36B98E5C-BF21-4467-9BE4-DAEC938C032E}"/>
              </a:ext>
            </a:extLst>
          </p:cNvPr>
          <p:cNvSpPr>
            <a:spLocks xmlns:a="http://schemas.openxmlformats.org/drawingml/2006/main" noGrp="1"/>
          </p:cNvSpPr>
          <p:nvPr/>
        </p:nvSpPr>
        <p:spPr>
          <a:xfrm xmlns:a="http://schemas.openxmlformats.org/drawingml/2006/main">
            <a:off x="6972300" y="1937147"/>
            <a:ext cx="39053" cy="1025128"/>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DC25281-C746-4CC4-9673-CE1AB48605AB}"/>
              </a:ext>
            </a:extLst>
          </p:cNvPr>
          <p:cNvSpPr>
            <a:spLocks xmlns:a="http://schemas.openxmlformats.org/drawingml/2006/main" noGrp="1"/>
          </p:cNvSpPr>
          <p:nvPr/>
        </p:nvSpPr>
        <p:spPr>
          <a:xfrm xmlns:a="http://schemas.openxmlformats.org/drawingml/2006/main">
            <a:off x="7148036" y="2078712"/>
            <a:ext cx="39052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チャットの要約</a:t>
            </a:r>
          </a:p>
        </p:txBody>
      </p:sp>
      <p:sp>
        <p:nvSpPr>
          <p:cNvPr id="14" name="">
            <a:extLst xmlns:a="http://schemas.openxmlformats.org/drawingml/2006/main">
              <a:ext uri="{FF2B5EF4-FFF2-40B4-BE49-F238E27FC236}">
                <a16:creationId xmlns:a16="http://schemas.microsoft.com/office/drawing/2014/main" id="{F52CF306-9653-4211-8341-7D171EE4B06C}"/>
              </a:ext>
            </a:extLst>
          </p:cNvPr>
          <p:cNvSpPr>
            <a:spLocks xmlns:a="http://schemas.openxmlformats.org/drawingml/2006/main" noGrp="1"/>
          </p:cNvSpPr>
          <p:nvPr/>
        </p:nvSpPr>
        <p:spPr>
          <a:xfrm xmlns:a="http://schemas.openxmlformats.org/drawingml/2006/main">
            <a:off x="7148036" y="2527816"/>
            <a:ext cx="39052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主要な修正と提案稿を読む</a:t>
            </a:r>
          </a:p>
        </p:txBody>
      </p:sp>
      <p:sp>
        <p:nvSpPr>
          <p:cNvPr id="15" name="node-html">
            <a:extLst xmlns:a="http://schemas.openxmlformats.org/drawingml/2006/main">
              <a:ext uri="{FF2B5EF4-FFF2-40B4-BE49-F238E27FC236}">
                <a16:creationId xmlns:a16="http://schemas.microsoft.com/office/drawing/2014/main" id="{2B6CA6A2-C7EA-4AD6-878C-AA0F0EF70E5F}"/>
              </a:ext>
            </a:extLst>
          </p:cNvPr>
          <p:cNvSpPr>
            <a:spLocks xmlns:a="http://schemas.openxmlformats.org/drawingml/2006/main" noGrp="1"/>
          </p:cNvSpPr>
          <p:nvPr/>
        </p:nvSpPr>
        <p:spPr>
          <a:xfrm xmlns:a="http://schemas.openxmlformats.org/drawingml/2006/main">
            <a:off x="6972300" y="3303984"/>
            <a:ext cx="4246959" cy="1122759"/>
          </a:xfrm>
          <a:prstGeom xmlns:a="http://schemas.openxmlformats.org/drawingml/2006/main" prst="roundRect">
            <a:avLst>
              <a:gd name="adj" fmla="val 5090"/>
            </a:avLst>
          </a:prstGeom>
          <a:solidFill xmlns:a="http://schemas.openxmlformats.org/drawingml/2006/main">
            <a:srgbClr val="EAF4F1"/>
          </a:solidFill>
          <a:ln xmlns:a="http://schemas.openxmlformats.org/drawingml/2006/main" w="14288">
            <a:solidFill>
              <a:srgbClr val="387C78"/>
            </a:solidFill>
          </a:ln>
        </p:spPr>
      </p:sp>
      <p:sp>
        <p:nvSpPr>
          <p:cNvPr id="16" name="">
            <a:extLst xmlns:a="http://schemas.openxmlformats.org/drawingml/2006/main">
              <a:ext uri="{FF2B5EF4-FFF2-40B4-BE49-F238E27FC236}">
                <a16:creationId xmlns:a16="http://schemas.microsoft.com/office/drawing/2014/main" id="{2E7944A2-5C27-4E21-B83A-08B73CAF7909}"/>
              </a:ext>
            </a:extLst>
          </p:cNvPr>
          <p:cNvSpPr>
            <a:spLocks xmlns:a="http://schemas.openxmlformats.org/drawingml/2006/main" noGrp="1"/>
          </p:cNvSpPr>
          <p:nvPr/>
        </p:nvSpPr>
        <p:spPr>
          <a:xfrm xmlns:a="http://schemas.openxmlformats.org/drawingml/2006/main">
            <a:off x="6972300" y="3303984"/>
            <a:ext cx="39053" cy="1122759"/>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4B42ECE4-A8D6-4F00-BA5B-BBA80D89AC90}"/>
              </a:ext>
            </a:extLst>
          </p:cNvPr>
          <p:cNvSpPr>
            <a:spLocks xmlns:a="http://schemas.openxmlformats.org/drawingml/2006/main" noGrp="1"/>
          </p:cNvSpPr>
          <p:nvPr/>
        </p:nvSpPr>
        <p:spPr>
          <a:xfrm xmlns:a="http://schemas.openxmlformats.org/drawingml/2006/main">
            <a:off x="7148036" y="3362563"/>
            <a:ext cx="39052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HTMLの詳細レポート</a:t>
            </a:r>
          </a:p>
        </p:txBody>
      </p:sp>
      <p:sp>
        <p:nvSpPr>
          <p:cNvPr id="18" name="">
            <a:extLst xmlns:a="http://schemas.openxmlformats.org/drawingml/2006/main">
              <a:ext uri="{FF2B5EF4-FFF2-40B4-BE49-F238E27FC236}">
                <a16:creationId xmlns:a16="http://schemas.microsoft.com/office/drawing/2014/main" id="{08655547-3F1D-4C04-8DCE-18CF4C1D4871}"/>
              </a:ext>
            </a:extLst>
          </p:cNvPr>
          <p:cNvSpPr>
            <a:spLocks xmlns:a="http://schemas.openxmlformats.org/drawingml/2006/main" noGrp="1"/>
          </p:cNvSpPr>
          <p:nvPr/>
        </p:nvSpPr>
        <p:spPr>
          <a:xfrm xmlns:a="http://schemas.openxmlformats.org/drawingml/2006/main">
            <a:off x="7148036" y="3811667"/>
            <a:ext cx="39052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修正 → 理由 → 条件 → 出所</a:t>
            </a:r>
          </a:p>
        </p:txBody>
      </p:sp>
      <p:sp>
        <p:nvSpPr>
          <p:cNvPr id="19" name="">
            <a:extLst xmlns:a="http://schemas.openxmlformats.org/drawingml/2006/main">
              <a:ext uri="{FF2B5EF4-FFF2-40B4-BE49-F238E27FC236}">
                <a16:creationId xmlns:a16="http://schemas.microsoft.com/office/drawing/2014/main" id="{7D7A7E05-B01F-456C-B60B-EBEE67772730}"/>
              </a:ext>
            </a:extLst>
          </p:cNvPr>
          <p:cNvSpPr>
            <a:spLocks xmlns:a="http://schemas.openxmlformats.org/drawingml/2006/main" noGrp="1"/>
          </p:cNvSpPr>
          <p:nvPr/>
        </p:nvSpPr>
        <p:spPr>
          <a:xfrm xmlns:a="http://schemas.openxmlformats.org/drawingml/2006/main">
            <a:off x="7148036" y="4075271"/>
            <a:ext cx="39052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必要な根拠まで戻って確認する</a:t>
            </a:r>
          </a:p>
        </p:txBody>
      </p:sp>
      <p:sp>
        <p:nvSpPr>
          <p:cNvPr id="20" name="node-store">
            <a:extLst xmlns:a="http://schemas.openxmlformats.org/drawingml/2006/main">
              <a:ext uri="{FF2B5EF4-FFF2-40B4-BE49-F238E27FC236}">
                <a16:creationId xmlns:a16="http://schemas.microsoft.com/office/drawing/2014/main" id="{9793F95F-94C0-4AD6-A12D-645A907CD0D2}"/>
              </a:ext>
            </a:extLst>
          </p:cNvPr>
          <p:cNvSpPr>
            <a:spLocks xmlns:a="http://schemas.openxmlformats.org/drawingml/2006/main" noGrp="1"/>
          </p:cNvSpPr>
          <p:nvPr/>
        </p:nvSpPr>
        <p:spPr>
          <a:xfrm xmlns:a="http://schemas.openxmlformats.org/drawingml/2006/main">
            <a:off x="6972300" y="4768453"/>
            <a:ext cx="4246959" cy="878681"/>
          </a:xfrm>
          <a:prstGeom xmlns:a="http://schemas.openxmlformats.org/drawingml/2006/main" prst="roundRect">
            <a:avLst>
              <a:gd name="adj" fmla="val 6504"/>
            </a:avLst>
          </a:prstGeom>
          <a:solidFill xmlns:a="http://schemas.openxmlformats.org/drawingml/2006/main">
            <a:srgbClr val="FFFFFF"/>
          </a:solidFill>
          <a:ln xmlns:a="http://schemas.openxmlformats.org/drawingml/2006/main" w="14288">
            <a:solidFill>
              <a:srgbClr val="A8BEC2"/>
            </a:solidFill>
          </a:ln>
        </p:spPr>
      </p:sp>
      <p:sp>
        <p:nvSpPr>
          <p:cNvPr id="21" name="">
            <a:extLst xmlns:a="http://schemas.openxmlformats.org/drawingml/2006/main">
              <a:ext uri="{FF2B5EF4-FFF2-40B4-BE49-F238E27FC236}">
                <a16:creationId xmlns:a16="http://schemas.microsoft.com/office/drawing/2014/main" id="{8CA705C4-BE7D-40DD-A527-81D8833DAB92}"/>
              </a:ext>
            </a:extLst>
          </p:cNvPr>
          <p:cNvSpPr>
            <a:spLocks xmlns:a="http://schemas.openxmlformats.org/drawingml/2006/main" noGrp="1"/>
          </p:cNvSpPr>
          <p:nvPr/>
        </p:nvSpPr>
        <p:spPr>
          <a:xfrm xmlns:a="http://schemas.openxmlformats.org/drawingml/2006/main">
            <a:off x="6972300" y="4768453"/>
            <a:ext cx="39053" cy="878681"/>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4F283905-02A0-405B-9742-EEC28862B5D5}"/>
              </a:ext>
            </a:extLst>
          </p:cNvPr>
          <p:cNvSpPr>
            <a:spLocks xmlns:a="http://schemas.openxmlformats.org/drawingml/2006/main" noGrp="1"/>
          </p:cNvSpPr>
          <p:nvPr/>
        </p:nvSpPr>
        <p:spPr>
          <a:xfrm xmlns:a="http://schemas.openxmlformats.org/drawingml/2006/main">
            <a:off x="7148036" y="4836795"/>
            <a:ext cx="39052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ローカルSQLiteへ保存</a:t>
            </a:r>
          </a:p>
        </p:txBody>
      </p:sp>
      <p:sp>
        <p:nvSpPr>
          <p:cNvPr id="23" name="">
            <a:extLst xmlns:a="http://schemas.openxmlformats.org/drawingml/2006/main">
              <a:ext uri="{FF2B5EF4-FFF2-40B4-BE49-F238E27FC236}">
                <a16:creationId xmlns:a16="http://schemas.microsoft.com/office/drawing/2014/main" id="{9085CB3B-6056-4F89-A02F-E37BD03076D0}"/>
              </a:ext>
            </a:extLst>
          </p:cNvPr>
          <p:cNvSpPr>
            <a:spLocks xmlns:a="http://schemas.openxmlformats.org/drawingml/2006/main" noGrp="1"/>
          </p:cNvSpPr>
          <p:nvPr/>
        </p:nvSpPr>
        <p:spPr>
          <a:xfrm xmlns:a="http://schemas.openxmlformats.org/drawingml/2006/main">
            <a:off x="7148036" y="5285899"/>
            <a:ext cx="39052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保存結果（receipt）を確認する</a:t>
            </a:r>
          </a:p>
        </p:txBody>
      </p:sp>
      <p:sp>
        <p:nvSpPr>
          <p:cNvPr id="24" name="anchor-0-1">
            <a:extLst xmlns:a="http://schemas.openxmlformats.org/drawingml/2006/main">
              <a:ext uri="{FF2B5EF4-FFF2-40B4-BE49-F238E27FC236}">
                <a16:creationId xmlns:a16="http://schemas.microsoft.com/office/drawing/2014/main" id="{201BB9F7-A85F-4F28-9A1C-60DCDF6EDEE3}"/>
              </a:ext>
            </a:extLst>
          </p:cNvPr>
          <p:cNvSpPr>
            <a:spLocks xmlns:a="http://schemas.openxmlformats.org/drawingml/2006/main" noGrp="1"/>
          </p:cNvSpPr>
          <p:nvPr/>
        </p:nvSpPr>
        <p:spPr>
          <a:xfrm xmlns:a="http://schemas.openxmlformats.org/drawingml/2006/main">
            <a:off x="5653326" y="388881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73" name=""/>
          <p:cNvCxnSpPr>
            <a:stCxn xmlns:a="http://schemas.openxmlformats.org/drawingml/2006/main" id="4" idx="3"/>
            <a:endCxn xmlns:a="http://schemas.openxmlformats.org/drawingml/2006/main" id="24" idx="1"/>
          </p:cNvCxnSpPr>
          <p:nvPr/>
        </p:nvCxnSpPr>
        <p:spPr>
          <a:xfrm xmlns:a="http://schemas.openxmlformats.org/drawingml/2006/main" flipV="1">
            <a:off x="4385072" y="3889772"/>
            <a:ext cx="1268254" cy="0"/>
          </a:xfrm>
          <a:prstGeom xmlns:a="http://schemas.openxmlformats.org/drawingml/2006/main" prst="straightConnector1">
            <a:avLst/>
          </a:prstGeom>
          <a:ln xmlns:a="http://schemas.openxmlformats.org/drawingml/2006/main" w="19050">
            <a:solidFill>
              <a:srgbClr val="527F82"/>
            </a:solidFill>
            <a:prstDash val="solid"/>
          </a:ln>
        </p:spPr>
      </p:cxnSp>
      <p:sp>
        <p:nvSpPr>
          <p:cNvPr id="26" name="anchor-0-2">
            <a:extLst xmlns:a="http://schemas.openxmlformats.org/drawingml/2006/main">
              <a:ext uri="{FF2B5EF4-FFF2-40B4-BE49-F238E27FC236}">
                <a16:creationId xmlns:a16="http://schemas.microsoft.com/office/drawing/2014/main" id="{0BCAB35F-BF29-4983-A55C-0C44983CB662}"/>
              </a:ext>
            </a:extLst>
          </p:cNvPr>
          <p:cNvSpPr>
            <a:spLocks xmlns:a="http://schemas.openxmlformats.org/drawingml/2006/main" noGrp="1"/>
          </p:cNvSpPr>
          <p:nvPr/>
        </p:nvSpPr>
        <p:spPr>
          <a:xfrm xmlns:a="http://schemas.openxmlformats.org/drawingml/2006/main">
            <a:off x="5653326" y="2443877"/>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75" name=""/>
          <p:cNvCxnSpPr>
            <a:stCxn xmlns:a="http://schemas.openxmlformats.org/drawingml/2006/main" id="24" idx="0"/>
            <a:endCxn xmlns:a="http://schemas.openxmlformats.org/drawingml/2006/main" id="26" idx="2"/>
          </p:cNvCxnSpPr>
          <p:nvPr/>
        </p:nvCxnSpPr>
        <p:spPr>
          <a:xfrm xmlns:a="http://schemas.openxmlformats.org/drawingml/2006/main" flipV="1">
            <a:off x="5654279" y="2445782"/>
            <a:ext cx="0" cy="1443037"/>
          </a:xfrm>
          <a:prstGeom xmlns:a="http://schemas.openxmlformats.org/drawingml/2006/main" prst="straightConnector1">
            <a:avLst/>
          </a:prstGeom>
          <a:ln xmlns:a="http://schemas.openxmlformats.org/drawingml/2006/main" w="19050">
            <a:solidFill>
              <a:srgbClr val="527F82"/>
            </a:solidFill>
            <a:prstDash val="solid"/>
          </a:ln>
        </p:spPr>
      </p:cxnSp>
      <p:cxnSp>
        <p:nvCxnSpPr>
          <p:cNvPr id="76" name=""/>
          <p:cNvCxnSpPr>
            <a:stCxn xmlns:a="http://schemas.openxmlformats.org/drawingml/2006/main" id="26" idx="3"/>
            <a:endCxn xmlns:a="http://schemas.openxmlformats.org/drawingml/2006/main" id="11" idx="1"/>
          </p:cNvCxnSpPr>
          <p:nvPr/>
        </p:nvCxnSpPr>
        <p:spPr>
          <a:xfrm xmlns:a="http://schemas.openxmlformats.org/drawingml/2006/main">
            <a:off x="5655231" y="2444830"/>
            <a:ext cx="1317069" cy="48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29" name="">
            <a:extLst xmlns:a="http://schemas.openxmlformats.org/drawingml/2006/main">
              <a:ext uri="{FF2B5EF4-FFF2-40B4-BE49-F238E27FC236}">
                <a16:creationId xmlns:a16="http://schemas.microsoft.com/office/drawing/2014/main" id="{5F36A84B-997A-4543-A484-DFE073F58935}"/>
              </a:ext>
            </a:extLst>
          </p:cNvPr>
          <p:cNvSpPr>
            <a:spLocks xmlns:a="http://schemas.openxmlformats.org/drawingml/2006/main" noGrp="1"/>
          </p:cNvSpPr>
          <p:nvPr/>
        </p:nvSpPr>
        <p:spPr>
          <a:xfrm xmlns:a="http://schemas.openxmlformats.org/drawingml/2006/main">
            <a:off x="5117306" y="2874407"/>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0" name="">
            <a:extLst xmlns:a="http://schemas.openxmlformats.org/drawingml/2006/main">
              <a:ext uri="{FF2B5EF4-FFF2-40B4-BE49-F238E27FC236}">
                <a16:creationId xmlns:a16="http://schemas.microsoft.com/office/drawing/2014/main" id="{EF30DE82-3244-48B3-A9F4-19D184F9ECDA}"/>
              </a:ext>
            </a:extLst>
          </p:cNvPr>
          <p:cNvSpPr>
            <a:spLocks xmlns:a="http://schemas.openxmlformats.org/drawingml/2006/main" noGrp="1"/>
          </p:cNvSpPr>
          <p:nvPr/>
        </p:nvSpPr>
        <p:spPr>
          <a:xfrm xmlns:a="http://schemas.openxmlformats.org/drawingml/2006/main">
            <a:off x="5117306" y="2864644"/>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要約して表示</a:t>
            </a:r>
          </a:p>
        </p:txBody>
      </p:sp>
      <p:sp>
        <p:nvSpPr>
          <p:cNvPr id="31" name="anchor-1-1">
            <a:extLst xmlns:a="http://schemas.openxmlformats.org/drawingml/2006/main">
              <a:ext uri="{FF2B5EF4-FFF2-40B4-BE49-F238E27FC236}">
                <a16:creationId xmlns:a16="http://schemas.microsoft.com/office/drawing/2014/main" id="{CBB2211C-EEA3-4BC9-B70E-D2F4F9418C3D}"/>
              </a:ext>
            </a:extLst>
          </p:cNvPr>
          <p:cNvSpPr>
            <a:spLocks xmlns:a="http://schemas.openxmlformats.org/drawingml/2006/main" noGrp="1"/>
          </p:cNvSpPr>
          <p:nvPr/>
        </p:nvSpPr>
        <p:spPr>
          <a:xfrm xmlns:a="http://schemas.openxmlformats.org/drawingml/2006/main">
            <a:off x="5653326" y="388881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0" name=""/>
          <p:cNvCxnSpPr>
            <a:stCxn xmlns:a="http://schemas.openxmlformats.org/drawingml/2006/main" id="4" idx="3"/>
            <a:endCxn xmlns:a="http://schemas.openxmlformats.org/drawingml/2006/main" id="31" idx="1"/>
          </p:cNvCxnSpPr>
          <p:nvPr/>
        </p:nvCxnSpPr>
        <p:spPr>
          <a:xfrm xmlns:a="http://schemas.openxmlformats.org/drawingml/2006/main" flipV="1">
            <a:off x="4385072" y="3889772"/>
            <a:ext cx="1268254" cy="0"/>
          </a:xfrm>
          <a:prstGeom xmlns:a="http://schemas.openxmlformats.org/drawingml/2006/main" prst="straightConnector1">
            <a:avLst/>
          </a:prstGeom>
          <a:ln xmlns:a="http://schemas.openxmlformats.org/drawingml/2006/main" w="19050">
            <a:solidFill>
              <a:srgbClr val="527F82"/>
            </a:solidFill>
            <a:prstDash val="solid"/>
          </a:ln>
        </p:spPr>
      </p:cxnSp>
      <p:sp>
        <p:nvSpPr>
          <p:cNvPr id="33" name="anchor-1-2">
            <a:extLst xmlns:a="http://schemas.openxmlformats.org/drawingml/2006/main">
              <a:ext uri="{FF2B5EF4-FFF2-40B4-BE49-F238E27FC236}">
                <a16:creationId xmlns:a16="http://schemas.microsoft.com/office/drawing/2014/main" id="{322CBB8F-7CDA-4306-A3C2-99AC53601B06}"/>
              </a:ext>
            </a:extLst>
          </p:cNvPr>
          <p:cNvSpPr>
            <a:spLocks xmlns:a="http://schemas.openxmlformats.org/drawingml/2006/main" noGrp="1"/>
          </p:cNvSpPr>
          <p:nvPr/>
        </p:nvSpPr>
        <p:spPr>
          <a:xfrm xmlns:a="http://schemas.openxmlformats.org/drawingml/2006/main">
            <a:off x="5653326" y="3859530"/>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2" name=""/>
          <p:cNvCxnSpPr>
            <a:stCxn xmlns:a="http://schemas.openxmlformats.org/drawingml/2006/main" id="31" idx="0"/>
            <a:endCxn xmlns:a="http://schemas.openxmlformats.org/drawingml/2006/main" id="33" idx="2"/>
          </p:cNvCxnSpPr>
          <p:nvPr/>
        </p:nvCxnSpPr>
        <p:spPr>
          <a:xfrm xmlns:a="http://schemas.openxmlformats.org/drawingml/2006/main" flipV="1">
            <a:off x="5654279" y="3861435"/>
            <a:ext cx="0" cy="27384"/>
          </a:xfrm>
          <a:prstGeom xmlns:a="http://schemas.openxmlformats.org/drawingml/2006/main" prst="straightConnector1">
            <a:avLst/>
          </a:prstGeom>
          <a:ln xmlns:a="http://schemas.openxmlformats.org/drawingml/2006/main" w="19050">
            <a:solidFill>
              <a:srgbClr val="527F82"/>
            </a:solidFill>
            <a:prstDash val="solid"/>
          </a:ln>
        </p:spPr>
      </p:cxnSp>
      <p:cxnSp>
        <p:nvCxnSpPr>
          <p:cNvPr id="83" name=""/>
          <p:cNvCxnSpPr>
            <a:stCxn xmlns:a="http://schemas.openxmlformats.org/drawingml/2006/main" id="33" idx="3"/>
            <a:endCxn xmlns:a="http://schemas.openxmlformats.org/drawingml/2006/main" id="15" idx="1"/>
          </p:cNvCxnSpPr>
          <p:nvPr/>
        </p:nvCxnSpPr>
        <p:spPr>
          <a:xfrm xmlns:a="http://schemas.openxmlformats.org/drawingml/2006/main">
            <a:off x="5655231" y="3860483"/>
            <a:ext cx="1317069" cy="48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6" name="">
            <a:extLst xmlns:a="http://schemas.openxmlformats.org/drawingml/2006/main">
              <a:ext uri="{FF2B5EF4-FFF2-40B4-BE49-F238E27FC236}">
                <a16:creationId xmlns:a16="http://schemas.microsoft.com/office/drawing/2014/main" id="{6C99D3AB-105D-449F-A0F5-670170BEB267}"/>
              </a:ext>
            </a:extLst>
          </p:cNvPr>
          <p:cNvSpPr>
            <a:spLocks xmlns:a="http://schemas.openxmlformats.org/drawingml/2006/main" noGrp="1"/>
          </p:cNvSpPr>
          <p:nvPr/>
        </p:nvSpPr>
        <p:spPr>
          <a:xfrm xmlns:a="http://schemas.openxmlformats.org/drawingml/2006/main">
            <a:off x="5854422" y="3570030"/>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7" name="">
            <a:extLst xmlns:a="http://schemas.openxmlformats.org/drawingml/2006/main">
              <a:ext uri="{FF2B5EF4-FFF2-40B4-BE49-F238E27FC236}">
                <a16:creationId xmlns:a16="http://schemas.microsoft.com/office/drawing/2014/main" id="{A9995E66-F850-4313-BC9C-94E88CC911B9}"/>
              </a:ext>
            </a:extLst>
          </p:cNvPr>
          <p:cNvSpPr>
            <a:spLocks xmlns:a="http://schemas.openxmlformats.org/drawingml/2006/main" noGrp="1"/>
          </p:cNvSpPr>
          <p:nvPr/>
        </p:nvSpPr>
        <p:spPr>
          <a:xfrm xmlns:a="http://schemas.openxmlformats.org/drawingml/2006/main">
            <a:off x="5854422" y="3560266"/>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詳細を表示</a:t>
            </a:r>
          </a:p>
        </p:txBody>
      </p:sp>
      <p:sp>
        <p:nvSpPr>
          <p:cNvPr id="38" name="anchor-2-1">
            <a:extLst xmlns:a="http://schemas.openxmlformats.org/drawingml/2006/main">
              <a:ext uri="{FF2B5EF4-FFF2-40B4-BE49-F238E27FC236}">
                <a16:creationId xmlns:a16="http://schemas.microsoft.com/office/drawing/2014/main" id="{27EEE671-76EF-450A-8F56-A784B27621FB}"/>
              </a:ext>
            </a:extLst>
          </p:cNvPr>
          <p:cNvSpPr>
            <a:spLocks xmlns:a="http://schemas.openxmlformats.org/drawingml/2006/main" noGrp="1"/>
          </p:cNvSpPr>
          <p:nvPr/>
        </p:nvSpPr>
        <p:spPr>
          <a:xfrm xmlns:a="http://schemas.openxmlformats.org/drawingml/2006/main">
            <a:off x="5653326" y="3888819"/>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7" name=""/>
          <p:cNvCxnSpPr>
            <a:stCxn xmlns:a="http://schemas.openxmlformats.org/drawingml/2006/main" id="4" idx="3"/>
            <a:endCxn xmlns:a="http://schemas.openxmlformats.org/drawingml/2006/main" id="38" idx="1"/>
          </p:cNvCxnSpPr>
          <p:nvPr/>
        </p:nvCxnSpPr>
        <p:spPr>
          <a:xfrm xmlns:a="http://schemas.openxmlformats.org/drawingml/2006/main" flipV="1">
            <a:off x="4385072" y="3889772"/>
            <a:ext cx="1268254" cy="0"/>
          </a:xfrm>
          <a:prstGeom xmlns:a="http://schemas.openxmlformats.org/drawingml/2006/main" prst="straightConnector1">
            <a:avLst/>
          </a:prstGeom>
          <a:ln xmlns:a="http://schemas.openxmlformats.org/drawingml/2006/main" w="19050">
            <a:solidFill>
              <a:srgbClr val="527F82"/>
            </a:solidFill>
            <a:prstDash val="solid"/>
          </a:ln>
        </p:spPr>
      </p:cxnSp>
      <p:sp>
        <p:nvSpPr>
          <p:cNvPr id="40" name="anchor-2-2">
            <a:extLst xmlns:a="http://schemas.openxmlformats.org/drawingml/2006/main">
              <a:ext uri="{FF2B5EF4-FFF2-40B4-BE49-F238E27FC236}">
                <a16:creationId xmlns:a16="http://schemas.microsoft.com/office/drawing/2014/main" id="{EF75A4D7-4184-47F3-8461-832DE3E8113F}"/>
              </a:ext>
            </a:extLst>
          </p:cNvPr>
          <p:cNvSpPr>
            <a:spLocks xmlns:a="http://schemas.openxmlformats.org/drawingml/2006/main" noGrp="1"/>
          </p:cNvSpPr>
          <p:nvPr/>
        </p:nvSpPr>
        <p:spPr>
          <a:xfrm xmlns:a="http://schemas.openxmlformats.org/drawingml/2006/main">
            <a:off x="5653326" y="5206841"/>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89" name=""/>
          <p:cNvCxnSpPr>
            <a:stCxn xmlns:a="http://schemas.openxmlformats.org/drawingml/2006/main" id="38" idx="2"/>
            <a:endCxn xmlns:a="http://schemas.openxmlformats.org/drawingml/2006/main" id="40" idx="0"/>
          </p:cNvCxnSpPr>
          <p:nvPr/>
        </p:nvCxnSpPr>
        <p:spPr>
          <a:xfrm xmlns:a="http://schemas.openxmlformats.org/drawingml/2006/main">
            <a:off x="5654279" y="3890724"/>
            <a:ext cx="0" cy="1316117"/>
          </a:xfrm>
          <a:prstGeom xmlns:a="http://schemas.openxmlformats.org/drawingml/2006/main" prst="straightConnector1">
            <a:avLst/>
          </a:prstGeom>
          <a:ln xmlns:a="http://schemas.openxmlformats.org/drawingml/2006/main" w="19050">
            <a:solidFill>
              <a:srgbClr val="527F82"/>
            </a:solidFill>
            <a:prstDash val="solid"/>
          </a:ln>
        </p:spPr>
      </p:cxnSp>
      <p:cxnSp>
        <p:nvCxnSpPr>
          <p:cNvPr id="90" name=""/>
          <p:cNvCxnSpPr>
            <a:stCxn xmlns:a="http://schemas.openxmlformats.org/drawingml/2006/main" id="40" idx="3"/>
            <a:endCxn xmlns:a="http://schemas.openxmlformats.org/drawingml/2006/main" id="20" idx="1"/>
          </p:cNvCxnSpPr>
          <p:nvPr/>
        </p:nvCxnSpPr>
        <p:spPr>
          <a:xfrm xmlns:a="http://schemas.openxmlformats.org/drawingml/2006/main">
            <a:off x="5655231" y="5207794"/>
            <a:ext cx="1317069"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43" name="">
            <a:extLst xmlns:a="http://schemas.openxmlformats.org/drawingml/2006/main">
              <a:ext uri="{FF2B5EF4-FFF2-40B4-BE49-F238E27FC236}">
                <a16:creationId xmlns:a16="http://schemas.microsoft.com/office/drawing/2014/main" id="{EC05FB86-C680-4B9D-909E-CBA567D3D8C4}"/>
              </a:ext>
            </a:extLst>
          </p:cNvPr>
          <p:cNvSpPr>
            <a:spLocks xmlns:a="http://schemas.openxmlformats.org/drawingml/2006/main" noGrp="1"/>
          </p:cNvSpPr>
          <p:nvPr/>
        </p:nvSpPr>
        <p:spPr>
          <a:xfrm xmlns:a="http://schemas.openxmlformats.org/drawingml/2006/main">
            <a:off x="5107543" y="4255889"/>
            <a:ext cx="1093470"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44" name="">
            <a:extLst xmlns:a="http://schemas.openxmlformats.org/drawingml/2006/main">
              <a:ext uri="{FF2B5EF4-FFF2-40B4-BE49-F238E27FC236}">
                <a16:creationId xmlns:a16="http://schemas.microsoft.com/office/drawing/2014/main" id="{5E3548EF-63B3-465B-81FC-E3A1251A21D9}"/>
              </a:ext>
            </a:extLst>
          </p:cNvPr>
          <p:cNvSpPr>
            <a:spLocks xmlns:a="http://schemas.openxmlformats.org/drawingml/2006/main" noGrp="1"/>
          </p:cNvSpPr>
          <p:nvPr/>
        </p:nvSpPr>
        <p:spPr>
          <a:xfrm xmlns:a="http://schemas.openxmlformats.org/drawingml/2006/main">
            <a:off x="5107543" y="4246126"/>
            <a:ext cx="1093470"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同じIDで保存</a:t>
            </a:r>
          </a:p>
        </p:txBody>
      </p:sp>
      <p:sp>
        <p:nvSpPr>
          <p:cNvPr id="45" name="">
            <a:extLst xmlns:a="http://schemas.openxmlformats.org/drawingml/2006/main">
              <a:ext uri="{FF2B5EF4-FFF2-40B4-BE49-F238E27FC236}">
                <a16:creationId xmlns:a16="http://schemas.microsoft.com/office/drawing/2014/main" id="{D490934B-3F51-4BCD-BE76-3BDC04AE0FB7}"/>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開けるHTMLと保存結果を確認して発行完了。現行の保存はローカルで、クラウド共同利用DBではありません。</a:t>
            </a:r>
          </a:p>
        </p:txBody>
      </p:sp>
      <p:sp>
        <p:nvSpPr>
          <p:cNvPr id="46" name="">
            <a:extLst xmlns:a="http://schemas.openxmlformats.org/drawingml/2006/main">
              <a:ext uri="{FF2B5EF4-FFF2-40B4-BE49-F238E27FC236}">
                <a16:creationId xmlns:a16="http://schemas.microsoft.com/office/drawing/2014/main" id="{32168658-BB57-4C86-8FC7-A6823D975813}"/>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47" name="">
            <a:extLst xmlns:a="http://schemas.openxmlformats.org/drawingml/2006/main">
              <a:ext uri="{FF2B5EF4-FFF2-40B4-BE49-F238E27FC236}">
                <a16:creationId xmlns:a16="http://schemas.microsoft.com/office/drawing/2014/main" id="{87FC1E62-669A-4DEE-8339-E00E39C53891}"/>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確認：直した箇所から、理由・使った条件・原文の出所へ戻って確かめられます。</a:t>
            </a:r>
          </a:p>
        </p:txBody>
      </p:sp>
      <p:sp>
        <p:nvSpPr>
          <p:cNvPr id="48" name="">
            <a:extLst xmlns:a="http://schemas.openxmlformats.org/drawingml/2006/main">
              <a:ext uri="{FF2B5EF4-FFF2-40B4-BE49-F238E27FC236}">
                <a16:creationId xmlns:a16="http://schemas.microsoft.com/office/drawing/2014/main" id="{1628EFAA-0915-44F2-B54C-AAA926FE35D9}"/>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10 / 14</a:t>
            </a:r>
          </a:p>
        </p:txBody>
      </p:sp>
    </p:spTree>
    <p:extLst>
      <p:ext uri="{BB962C8B-B14F-4D97-AF65-F5344CB8AC3E}">
        <p14:creationId xmlns:p14="http://schemas.microsoft.com/office/powerpoint/2010/main" val="519879352"/>
      </p:ext>
    </p:extLst>
  </p:cSld>
</p:sld>
</file>

<file path=ppt/slides/slide11.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0" name="">
            <a:extLst xmlns:a="http://schemas.openxmlformats.org/drawingml/2006/main">
              <a:ext uri="{FF2B5EF4-FFF2-40B4-BE49-F238E27FC236}">
                <a16:creationId xmlns:a16="http://schemas.microsoft.com/office/drawing/2014/main" id="{0001445F-7322-4C99-963D-859EAA7441A3}"/>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08 / 最終稿回収</a:t>
            </a:r>
          </a:p>
        </p:txBody>
      </p:sp>
      <p:sp>
        <p:nvSpPr>
          <p:cNvPr id="2" name="">
            <a:extLst xmlns:a="http://schemas.openxmlformats.org/drawingml/2006/main">
              <a:ext uri="{FF2B5EF4-FFF2-40B4-BE49-F238E27FC236}">
                <a16:creationId xmlns:a16="http://schemas.microsoft.com/office/drawing/2014/main" id="{649AF08E-0631-4BEC-AC18-96B6152FEA1A}"/>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実際に使った最終稿と、本人の理由を残す</a:t>
            </a:r>
          </a:p>
        </p:txBody>
      </p:sp>
      <p:sp>
        <p:nvSpPr>
          <p:cNvPr id="3" name="">
            <a:extLst xmlns:a="http://schemas.openxmlformats.org/drawingml/2006/main">
              <a:ext uri="{FF2B5EF4-FFF2-40B4-BE49-F238E27FC236}">
                <a16:creationId xmlns:a16="http://schemas.microsoft.com/office/drawing/2014/main" id="{681C98BF-AF69-430E-A308-D3E7FF35BDD2}"/>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AIの提案を出して終わりにせず、実際にどう採用・変更されたかを同じ記録へ追記します。</a:t>
            </a:r>
          </a:p>
        </p:txBody>
      </p:sp>
      <p:sp>
        <p:nvSpPr>
          <p:cNvPr id="4" name="node-form">
            <a:extLst xmlns:a="http://schemas.openxmlformats.org/drawingml/2006/main">
              <a:ext uri="{FF2B5EF4-FFF2-40B4-BE49-F238E27FC236}">
                <a16:creationId xmlns:a16="http://schemas.microsoft.com/office/drawing/2014/main" id="{082F7EAB-404B-4B98-BFAC-4C02ABE4B30D}"/>
              </a:ext>
            </a:extLst>
          </p:cNvPr>
          <p:cNvSpPr>
            <a:spLocks xmlns:a="http://schemas.openxmlformats.org/drawingml/2006/main" noGrp="1"/>
          </p:cNvSpPr>
          <p:nvPr/>
        </p:nvSpPr>
        <p:spPr>
          <a:xfrm xmlns:a="http://schemas.openxmlformats.org/drawingml/2006/main">
            <a:off x="870347" y="2132409"/>
            <a:ext cx="2538413" cy="1610916"/>
          </a:xfrm>
          <a:prstGeom xmlns:a="http://schemas.openxmlformats.org/drawingml/2006/main" prst="roundRect">
            <a:avLst>
              <a:gd name="adj" fmla="val 3548"/>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08A01F82-4901-4E6D-878D-B7CEBD798C01}"/>
              </a:ext>
            </a:extLst>
          </p:cNvPr>
          <p:cNvSpPr>
            <a:spLocks xmlns:a="http://schemas.openxmlformats.org/drawingml/2006/main" noGrp="1"/>
          </p:cNvSpPr>
          <p:nvPr/>
        </p:nvSpPr>
        <p:spPr>
          <a:xfrm xmlns:a="http://schemas.openxmlformats.org/drawingml/2006/main">
            <a:off x="870347" y="2132409"/>
            <a:ext cx="39053" cy="1610916"/>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E0EC6724-6743-46B6-81BD-EBA9C11870F4}"/>
              </a:ext>
            </a:extLst>
          </p:cNvPr>
          <p:cNvSpPr>
            <a:spLocks xmlns:a="http://schemas.openxmlformats.org/drawingml/2006/main" noGrp="1"/>
          </p:cNvSpPr>
          <p:nvPr/>
        </p:nvSpPr>
        <p:spPr>
          <a:xfrm xmlns:a="http://schemas.openxmlformats.org/drawingml/2006/main">
            <a:off x="909399" y="1829753"/>
            <a:ext cx="2538413"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ここでは未保存</a:t>
            </a:r>
          </a:p>
        </p:txBody>
      </p:sp>
      <p:sp>
        <p:nvSpPr>
          <p:cNvPr id="7" name="">
            <a:extLst xmlns:a="http://schemas.openxmlformats.org/drawingml/2006/main">
              <a:ext uri="{FF2B5EF4-FFF2-40B4-BE49-F238E27FC236}">
                <a16:creationId xmlns:a16="http://schemas.microsoft.com/office/drawing/2014/main" id="{1632587F-E15F-4D8F-BEB3-A178A0D08275}"/>
              </a:ext>
            </a:extLst>
          </p:cNvPr>
          <p:cNvSpPr>
            <a:spLocks xmlns:a="http://schemas.openxmlformats.org/drawingml/2006/main" noGrp="1"/>
          </p:cNvSpPr>
          <p:nvPr/>
        </p:nvSpPr>
        <p:spPr>
          <a:xfrm xmlns:a="http://schemas.openxmlformats.org/drawingml/2006/main">
            <a:off x="1046083" y="2435066"/>
            <a:ext cx="219670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HTMLで入力</a:t>
            </a:r>
          </a:p>
        </p:txBody>
      </p:sp>
      <p:sp>
        <p:nvSpPr>
          <p:cNvPr id="8" name="">
            <a:extLst xmlns:a="http://schemas.openxmlformats.org/drawingml/2006/main">
              <a:ext uri="{FF2B5EF4-FFF2-40B4-BE49-F238E27FC236}">
                <a16:creationId xmlns:a16="http://schemas.microsoft.com/office/drawing/2014/main" id="{8F2BC561-BCE0-4B5A-A2D4-30BBAC16C482}"/>
              </a:ext>
            </a:extLst>
          </p:cNvPr>
          <p:cNvSpPr>
            <a:spLocks xmlns:a="http://schemas.openxmlformats.org/drawingml/2006/main" noGrp="1"/>
          </p:cNvSpPr>
          <p:nvPr/>
        </p:nvSpPr>
        <p:spPr>
          <a:xfrm xmlns:a="http://schemas.openxmlformats.org/drawingml/2006/main">
            <a:off x="1046083" y="2884170"/>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最終稿・状態・理由</a:t>
            </a:r>
          </a:p>
        </p:txBody>
      </p:sp>
      <p:sp>
        <p:nvSpPr>
          <p:cNvPr id="9" name="">
            <a:extLst xmlns:a="http://schemas.openxmlformats.org/drawingml/2006/main">
              <a:ext uri="{FF2B5EF4-FFF2-40B4-BE49-F238E27FC236}">
                <a16:creationId xmlns:a16="http://schemas.microsoft.com/office/drawing/2014/main" id="{E3A6EDA1-09AD-4ADE-99D6-ADC0578845E7}"/>
              </a:ext>
            </a:extLst>
          </p:cNvPr>
          <p:cNvSpPr>
            <a:spLocks xmlns:a="http://schemas.openxmlformats.org/drawingml/2006/main" noGrp="1"/>
          </p:cNvSpPr>
          <p:nvPr/>
        </p:nvSpPr>
        <p:spPr>
          <a:xfrm xmlns:a="http://schemas.openxmlformats.org/drawingml/2006/main">
            <a:off x="1046083" y="3147774"/>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提出文を表示する</a:t>
            </a:r>
          </a:p>
        </p:txBody>
      </p:sp>
      <p:sp>
        <p:nvSpPr>
          <p:cNvPr id="10" name="node-paste">
            <a:extLst xmlns:a="http://schemas.openxmlformats.org/drawingml/2006/main">
              <a:ext uri="{FF2B5EF4-FFF2-40B4-BE49-F238E27FC236}">
                <a16:creationId xmlns:a16="http://schemas.microsoft.com/office/drawing/2014/main" id="{0D76F762-7FF6-46CD-98AD-786AF7CAA4C1}"/>
              </a:ext>
            </a:extLst>
          </p:cNvPr>
          <p:cNvSpPr>
            <a:spLocks xmlns:a="http://schemas.openxmlformats.org/drawingml/2006/main" noGrp="1"/>
          </p:cNvSpPr>
          <p:nvPr/>
        </p:nvSpPr>
        <p:spPr>
          <a:xfrm xmlns:a="http://schemas.openxmlformats.org/drawingml/2006/main">
            <a:off x="4726781" y="2132409"/>
            <a:ext cx="2684859" cy="1610916"/>
          </a:xfrm>
          <a:prstGeom xmlns:a="http://schemas.openxmlformats.org/drawingml/2006/main" prst="roundRect">
            <a:avLst>
              <a:gd name="adj" fmla="val 3548"/>
            </a:avLst>
          </a:prstGeom>
          <a:solidFill xmlns:a="http://schemas.openxmlformats.org/drawingml/2006/main">
            <a:srgbClr val="F3F0FA"/>
          </a:solidFill>
          <a:ln xmlns:a="http://schemas.openxmlformats.org/drawingml/2006/main" w="14288">
            <a:solidFill>
              <a:srgbClr val="8D7BAE"/>
            </a:solidFill>
          </a:ln>
        </p:spPr>
      </p:sp>
      <p:sp>
        <p:nvSpPr>
          <p:cNvPr id="11" name="">
            <a:extLst xmlns:a="http://schemas.openxmlformats.org/drawingml/2006/main">
              <a:ext uri="{FF2B5EF4-FFF2-40B4-BE49-F238E27FC236}">
                <a16:creationId xmlns:a16="http://schemas.microsoft.com/office/drawing/2014/main" id="{D8FFAE4A-92F2-41B5-8B3C-8C75FD893590}"/>
              </a:ext>
            </a:extLst>
          </p:cNvPr>
          <p:cNvSpPr>
            <a:spLocks xmlns:a="http://schemas.openxmlformats.org/drawingml/2006/main" noGrp="1"/>
          </p:cNvSpPr>
          <p:nvPr/>
        </p:nvSpPr>
        <p:spPr>
          <a:xfrm xmlns:a="http://schemas.openxmlformats.org/drawingml/2006/main">
            <a:off x="4726781" y="2132409"/>
            <a:ext cx="39053" cy="1610916"/>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536F0F85-6C49-47F8-87E3-BC9977E8B815}"/>
              </a:ext>
            </a:extLst>
          </p:cNvPr>
          <p:cNvSpPr>
            <a:spLocks xmlns:a="http://schemas.openxmlformats.org/drawingml/2006/main" noGrp="1"/>
          </p:cNvSpPr>
          <p:nvPr/>
        </p:nvSpPr>
        <p:spPr>
          <a:xfrm xmlns:a="http://schemas.openxmlformats.org/drawingml/2006/main">
            <a:off x="4765834" y="1829753"/>
            <a:ext cx="268485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手動の受け渡し</a:t>
            </a:r>
          </a:p>
        </p:txBody>
      </p:sp>
      <p:sp>
        <p:nvSpPr>
          <p:cNvPr id="13" name="">
            <a:extLst xmlns:a="http://schemas.openxmlformats.org/drawingml/2006/main">
              <a:ext uri="{FF2B5EF4-FFF2-40B4-BE49-F238E27FC236}">
                <a16:creationId xmlns:a16="http://schemas.microsoft.com/office/drawing/2014/main" id="{02C551A6-B367-4817-87C5-9FC85ED2AB64}"/>
              </a:ext>
            </a:extLst>
          </p:cNvPr>
          <p:cNvSpPr>
            <a:spLocks xmlns:a="http://schemas.openxmlformats.org/drawingml/2006/main" noGrp="1"/>
          </p:cNvSpPr>
          <p:nvPr/>
        </p:nvSpPr>
        <p:spPr>
          <a:xfrm xmlns:a="http://schemas.openxmlformats.org/drawingml/2006/main">
            <a:off x="4902518" y="2435066"/>
            <a:ext cx="23431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元のAI会話へ貼る</a:t>
            </a:r>
          </a:p>
        </p:txBody>
      </p:sp>
      <p:sp>
        <p:nvSpPr>
          <p:cNvPr id="14" name="">
            <a:extLst xmlns:a="http://schemas.openxmlformats.org/drawingml/2006/main">
              <a:ext uri="{FF2B5EF4-FFF2-40B4-BE49-F238E27FC236}">
                <a16:creationId xmlns:a16="http://schemas.microsoft.com/office/drawing/2014/main" id="{37E3DC04-2F22-4969-929B-8008AFBA494E}"/>
              </a:ext>
            </a:extLst>
          </p:cNvPr>
          <p:cNvSpPr>
            <a:spLocks xmlns:a="http://schemas.openxmlformats.org/drawingml/2006/main" noGrp="1"/>
          </p:cNvSpPr>
          <p:nvPr/>
        </p:nvSpPr>
        <p:spPr>
          <a:xfrm xmlns:a="http://schemas.openxmlformats.org/drawingml/2006/main">
            <a:off x="4902518" y="2884170"/>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人が提出文を貼り付ける</a:t>
            </a:r>
          </a:p>
        </p:txBody>
      </p:sp>
      <p:sp>
        <p:nvSpPr>
          <p:cNvPr id="15" name="">
            <a:extLst xmlns:a="http://schemas.openxmlformats.org/drawingml/2006/main">
              <a:ext uri="{FF2B5EF4-FFF2-40B4-BE49-F238E27FC236}">
                <a16:creationId xmlns:a16="http://schemas.microsoft.com/office/drawing/2014/main" id="{B00407BD-8C4E-43C8-AD7A-70646726F4DC}"/>
              </a:ext>
            </a:extLst>
          </p:cNvPr>
          <p:cNvSpPr>
            <a:spLocks xmlns:a="http://schemas.openxmlformats.org/drawingml/2006/main" noGrp="1"/>
          </p:cNvSpPr>
          <p:nvPr/>
        </p:nvSpPr>
        <p:spPr>
          <a:xfrm xmlns:a="http://schemas.openxmlformats.org/drawingml/2006/main">
            <a:off x="4902518" y="3147774"/>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AIが保存ツールを呼ぶ</a:t>
            </a:r>
          </a:p>
        </p:txBody>
      </p:sp>
      <p:sp>
        <p:nvSpPr>
          <p:cNvPr id="16" name="node-append">
            <a:extLst xmlns:a="http://schemas.openxmlformats.org/drawingml/2006/main">
              <a:ext uri="{FF2B5EF4-FFF2-40B4-BE49-F238E27FC236}">
                <a16:creationId xmlns:a16="http://schemas.microsoft.com/office/drawing/2014/main" id="{86A07D68-82BE-45AA-BBD8-0882DCED5ACB}"/>
              </a:ext>
            </a:extLst>
          </p:cNvPr>
          <p:cNvSpPr>
            <a:spLocks xmlns:a="http://schemas.openxmlformats.org/drawingml/2006/main" noGrp="1"/>
          </p:cNvSpPr>
          <p:nvPr/>
        </p:nvSpPr>
        <p:spPr>
          <a:xfrm xmlns:a="http://schemas.openxmlformats.org/drawingml/2006/main">
            <a:off x="8632031" y="2132409"/>
            <a:ext cx="2684859" cy="1610916"/>
          </a:xfrm>
          <a:prstGeom xmlns:a="http://schemas.openxmlformats.org/drawingml/2006/main" prst="roundRect">
            <a:avLst>
              <a:gd name="adj" fmla="val 3548"/>
            </a:avLst>
          </a:prstGeom>
          <a:solidFill xmlns:a="http://schemas.openxmlformats.org/drawingml/2006/main">
            <a:srgbClr val="EAF4F1"/>
          </a:solidFill>
          <a:ln xmlns:a="http://schemas.openxmlformats.org/drawingml/2006/main" w="14288">
            <a:solidFill>
              <a:srgbClr val="387C78"/>
            </a:solidFill>
          </a:ln>
        </p:spPr>
      </p:sp>
      <p:sp>
        <p:nvSpPr>
          <p:cNvPr id="17" name="">
            <a:extLst xmlns:a="http://schemas.openxmlformats.org/drawingml/2006/main">
              <a:ext uri="{FF2B5EF4-FFF2-40B4-BE49-F238E27FC236}">
                <a16:creationId xmlns:a16="http://schemas.microsoft.com/office/drawing/2014/main" id="{25AD6811-B079-4DE9-91C0-AF87A49A0B50}"/>
              </a:ext>
            </a:extLst>
          </p:cNvPr>
          <p:cNvSpPr>
            <a:spLocks xmlns:a="http://schemas.openxmlformats.org/drawingml/2006/main" noGrp="1"/>
          </p:cNvSpPr>
          <p:nvPr/>
        </p:nvSpPr>
        <p:spPr>
          <a:xfrm xmlns:a="http://schemas.openxmlformats.org/drawingml/2006/main">
            <a:off x="8632031" y="2132409"/>
            <a:ext cx="39053" cy="1610916"/>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8C572C55-8AAC-443E-9353-37D775309869}"/>
              </a:ext>
            </a:extLst>
          </p:cNvPr>
          <p:cNvSpPr>
            <a:spLocks xmlns:a="http://schemas.openxmlformats.org/drawingml/2006/main" noGrp="1"/>
          </p:cNvSpPr>
          <p:nvPr/>
        </p:nvSpPr>
        <p:spPr>
          <a:xfrm xmlns:a="http://schemas.openxmlformats.org/drawingml/2006/main">
            <a:off x="8671084" y="1829753"/>
            <a:ext cx="2684859"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53" b="1">
                <a:solidFill>
                  <a:srgbClr val="536C72"/>
                </a:solidFill>
                <a:latin typeface="Hiragino Sans"/>
                <a:ea typeface="Hiragino Sans"/>
                <a:cs typeface="Hiragino Sans"/>
              </a:defRPr>
            </a:pPr>
            <a:r>
              <a:rPr sz="1153" b="1">
                <a:solidFill>
                  <a:srgbClr val="536C72"/>
                </a:solidFill>
                <a:latin typeface="Hiragino Sans"/>
                <a:ea typeface="Hiragino Sans"/>
                <a:cs typeface="Hiragino Sans"/>
              </a:rPr>
              <a:t>保存結果を確認</a:t>
            </a:r>
          </a:p>
        </p:txBody>
      </p:sp>
      <p:sp>
        <p:nvSpPr>
          <p:cNvPr id="19" name="">
            <a:extLst xmlns:a="http://schemas.openxmlformats.org/drawingml/2006/main">
              <a:ext uri="{FF2B5EF4-FFF2-40B4-BE49-F238E27FC236}">
                <a16:creationId xmlns:a16="http://schemas.microsoft.com/office/drawing/2014/main" id="{18D11AD1-1153-4C9B-99DF-9B8419D5DFAD}"/>
              </a:ext>
            </a:extLst>
          </p:cNvPr>
          <p:cNvSpPr>
            <a:spLocks xmlns:a="http://schemas.openxmlformats.org/drawingml/2006/main" noGrp="1"/>
          </p:cNvSpPr>
          <p:nvPr/>
        </p:nvSpPr>
        <p:spPr>
          <a:xfrm xmlns:a="http://schemas.openxmlformats.org/drawingml/2006/main">
            <a:off x="8807768" y="2435066"/>
            <a:ext cx="2343150"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同じ記録に追記</a:t>
            </a:r>
          </a:p>
        </p:txBody>
      </p:sp>
      <p:sp>
        <p:nvSpPr>
          <p:cNvPr id="20" name="">
            <a:extLst xmlns:a="http://schemas.openxmlformats.org/drawingml/2006/main">
              <a:ext uri="{FF2B5EF4-FFF2-40B4-BE49-F238E27FC236}">
                <a16:creationId xmlns:a16="http://schemas.microsoft.com/office/drawing/2014/main" id="{420000B7-2D35-4A03-9A38-1A43BED8E459}"/>
              </a:ext>
            </a:extLst>
          </p:cNvPr>
          <p:cNvSpPr>
            <a:spLocks xmlns:a="http://schemas.openxmlformats.org/drawingml/2006/main" noGrp="1"/>
          </p:cNvSpPr>
          <p:nvPr/>
        </p:nvSpPr>
        <p:spPr>
          <a:xfrm xmlns:a="http://schemas.openxmlformats.org/drawingml/2006/main">
            <a:off x="8807768" y="2884170"/>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最終稿と本人の理由</a:t>
            </a:r>
          </a:p>
        </p:txBody>
      </p:sp>
      <p:sp>
        <p:nvSpPr>
          <p:cNvPr id="21" name="">
            <a:extLst xmlns:a="http://schemas.openxmlformats.org/drawingml/2006/main">
              <a:ext uri="{FF2B5EF4-FFF2-40B4-BE49-F238E27FC236}">
                <a16:creationId xmlns:a16="http://schemas.microsoft.com/office/drawing/2014/main" id="{53482B75-8403-4C43-BE16-658EC09754E0}"/>
              </a:ext>
            </a:extLst>
          </p:cNvPr>
          <p:cNvSpPr>
            <a:spLocks xmlns:a="http://schemas.openxmlformats.org/drawingml/2006/main" noGrp="1"/>
          </p:cNvSpPr>
          <p:nvPr/>
        </p:nvSpPr>
        <p:spPr>
          <a:xfrm xmlns:a="http://schemas.openxmlformats.org/drawingml/2006/main">
            <a:off x="8807768" y="3147774"/>
            <a:ext cx="2343150"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提案との差分を保持</a:t>
            </a:r>
          </a:p>
        </p:txBody>
      </p:sp>
      <p:sp>
        <p:nvSpPr>
          <p:cNvPr id="22" name="node-original">
            <a:extLst xmlns:a="http://schemas.openxmlformats.org/drawingml/2006/main">
              <a:ext uri="{FF2B5EF4-FFF2-40B4-BE49-F238E27FC236}">
                <a16:creationId xmlns:a16="http://schemas.microsoft.com/office/drawing/2014/main" id="{2DEB54D1-E443-4346-B087-52E19F3A1BE2}"/>
              </a:ext>
            </a:extLst>
          </p:cNvPr>
          <p:cNvSpPr>
            <a:spLocks xmlns:a="http://schemas.openxmlformats.org/drawingml/2006/main" noGrp="1"/>
          </p:cNvSpPr>
          <p:nvPr/>
        </p:nvSpPr>
        <p:spPr>
          <a:xfrm xmlns:a="http://schemas.openxmlformats.org/drawingml/2006/main">
            <a:off x="870347" y="4719638"/>
            <a:ext cx="4881563" cy="829866"/>
          </a:xfrm>
          <a:prstGeom xmlns:a="http://schemas.openxmlformats.org/drawingml/2006/main" prst="roundRect">
            <a:avLst>
              <a:gd name="adj" fmla="val 6887"/>
            </a:avLst>
          </a:prstGeom>
          <a:solidFill xmlns:a="http://schemas.openxmlformats.org/drawingml/2006/main">
            <a:srgbClr val="FFFFFF"/>
          </a:solidFill>
          <a:ln xmlns:a="http://schemas.openxmlformats.org/drawingml/2006/main" w="14288">
            <a:solidFill>
              <a:srgbClr val="A8BEC2"/>
            </a:solidFill>
          </a:ln>
        </p:spPr>
      </p:sp>
      <p:sp>
        <p:nvSpPr>
          <p:cNvPr id="23" name="">
            <a:extLst xmlns:a="http://schemas.openxmlformats.org/drawingml/2006/main">
              <a:ext uri="{FF2B5EF4-FFF2-40B4-BE49-F238E27FC236}">
                <a16:creationId xmlns:a16="http://schemas.microsoft.com/office/drawing/2014/main" id="{F8FAE3AA-87A1-4140-B2DD-DC91432E39E4}"/>
              </a:ext>
            </a:extLst>
          </p:cNvPr>
          <p:cNvSpPr>
            <a:spLocks xmlns:a="http://schemas.openxmlformats.org/drawingml/2006/main" noGrp="1"/>
          </p:cNvSpPr>
          <p:nvPr/>
        </p:nvSpPr>
        <p:spPr>
          <a:xfrm xmlns:a="http://schemas.openxmlformats.org/drawingml/2006/main">
            <a:off x="870347" y="4719638"/>
            <a:ext cx="39053" cy="829866"/>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2DDE4FD1-EA78-4A06-A866-8FCA5EC3656A}"/>
              </a:ext>
            </a:extLst>
          </p:cNvPr>
          <p:cNvSpPr>
            <a:spLocks xmlns:a="http://schemas.openxmlformats.org/drawingml/2006/main" noGrp="1"/>
          </p:cNvSpPr>
          <p:nvPr/>
        </p:nvSpPr>
        <p:spPr>
          <a:xfrm xmlns:a="http://schemas.openxmlformats.org/drawingml/2006/main">
            <a:off x="1046083" y="4763572"/>
            <a:ext cx="453985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原稿・提案稿はそのまま残す</a:t>
            </a:r>
          </a:p>
        </p:txBody>
      </p:sp>
      <p:sp>
        <p:nvSpPr>
          <p:cNvPr id="25" name="">
            <a:extLst xmlns:a="http://schemas.openxmlformats.org/drawingml/2006/main">
              <a:ext uri="{FF2B5EF4-FFF2-40B4-BE49-F238E27FC236}">
                <a16:creationId xmlns:a16="http://schemas.microsoft.com/office/drawing/2014/main" id="{05777DE1-A0CD-4CB9-AA00-57934255AC94}"/>
              </a:ext>
            </a:extLst>
          </p:cNvPr>
          <p:cNvSpPr>
            <a:spLocks xmlns:a="http://schemas.openxmlformats.org/drawingml/2006/main" noGrp="1"/>
          </p:cNvSpPr>
          <p:nvPr/>
        </p:nvSpPr>
        <p:spPr>
          <a:xfrm xmlns:a="http://schemas.openxmlformats.org/drawingml/2006/main">
            <a:off x="1046083" y="5212675"/>
            <a:ext cx="453985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最終稿で上書きしない</a:t>
            </a:r>
          </a:p>
        </p:txBody>
      </p:sp>
      <p:sp>
        <p:nvSpPr>
          <p:cNvPr id="26" name="node-states">
            <a:extLst xmlns:a="http://schemas.openxmlformats.org/drawingml/2006/main">
              <a:ext uri="{FF2B5EF4-FFF2-40B4-BE49-F238E27FC236}">
                <a16:creationId xmlns:a16="http://schemas.microsoft.com/office/drawing/2014/main" id="{455362B1-1F58-4A59-8491-670B9E404783}"/>
              </a:ext>
            </a:extLst>
          </p:cNvPr>
          <p:cNvSpPr>
            <a:spLocks xmlns:a="http://schemas.openxmlformats.org/drawingml/2006/main" noGrp="1"/>
          </p:cNvSpPr>
          <p:nvPr/>
        </p:nvSpPr>
        <p:spPr>
          <a:xfrm xmlns:a="http://schemas.openxmlformats.org/drawingml/2006/main">
            <a:off x="6679406" y="4719638"/>
            <a:ext cx="4637484" cy="829866"/>
          </a:xfrm>
          <a:prstGeom xmlns:a="http://schemas.openxmlformats.org/drawingml/2006/main" prst="roundRect">
            <a:avLst>
              <a:gd name="adj" fmla="val 6887"/>
            </a:avLst>
          </a:prstGeom>
          <a:solidFill xmlns:a="http://schemas.openxmlformats.org/drawingml/2006/main">
            <a:srgbClr val="FFFFFF"/>
          </a:solidFill>
          <a:ln xmlns:a="http://schemas.openxmlformats.org/drawingml/2006/main" w="14288">
            <a:solidFill>
              <a:srgbClr val="A8BEC2"/>
            </a:solidFill>
          </a:ln>
        </p:spPr>
      </p:sp>
      <p:sp>
        <p:nvSpPr>
          <p:cNvPr id="27" name="">
            <a:extLst xmlns:a="http://schemas.openxmlformats.org/drawingml/2006/main">
              <a:ext uri="{FF2B5EF4-FFF2-40B4-BE49-F238E27FC236}">
                <a16:creationId xmlns:a16="http://schemas.microsoft.com/office/drawing/2014/main" id="{F06253C3-4C79-4E38-901E-951E7EC324CA}"/>
              </a:ext>
            </a:extLst>
          </p:cNvPr>
          <p:cNvSpPr>
            <a:spLocks xmlns:a="http://schemas.openxmlformats.org/drawingml/2006/main" noGrp="1"/>
          </p:cNvSpPr>
          <p:nvPr/>
        </p:nvSpPr>
        <p:spPr>
          <a:xfrm xmlns:a="http://schemas.openxmlformats.org/drawingml/2006/main">
            <a:off x="6679406" y="4719638"/>
            <a:ext cx="39053" cy="829866"/>
          </a:xfrm>
          <a:prstGeom xmlns:a="http://schemas.openxmlformats.org/drawingml/2006/main" prst="roundRect">
            <a:avLst>
              <a:gd name="adj" fmla="val 50000"/>
            </a:avLst>
          </a:prstGeom>
          <a:solidFill xmlns:a="http://schemas.openxmlformats.org/drawingml/2006/main">
            <a:srgbClr val="A8BEC2"/>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697B88E2-CAED-49A3-8A4D-E384B330719D}"/>
              </a:ext>
            </a:extLst>
          </p:cNvPr>
          <p:cNvSpPr>
            <a:spLocks xmlns:a="http://schemas.openxmlformats.org/drawingml/2006/main" noGrp="1"/>
          </p:cNvSpPr>
          <p:nvPr/>
        </p:nvSpPr>
        <p:spPr>
          <a:xfrm xmlns:a="http://schemas.openxmlformats.org/drawingml/2006/main">
            <a:off x="6855142" y="4763572"/>
            <a:ext cx="4295775"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投稿済み／未投稿／投稿しない</a:t>
            </a:r>
          </a:p>
        </p:txBody>
      </p:sp>
      <p:sp>
        <p:nvSpPr>
          <p:cNvPr id="29" name="">
            <a:extLst xmlns:a="http://schemas.openxmlformats.org/drawingml/2006/main">
              <a:ext uri="{FF2B5EF4-FFF2-40B4-BE49-F238E27FC236}">
                <a16:creationId xmlns:a16="http://schemas.microsoft.com/office/drawing/2014/main" id="{32766691-0084-454F-AF51-7200D41C5B63}"/>
              </a:ext>
            </a:extLst>
          </p:cNvPr>
          <p:cNvSpPr>
            <a:spLocks xmlns:a="http://schemas.openxmlformats.org/drawingml/2006/main" noGrp="1"/>
          </p:cNvSpPr>
          <p:nvPr/>
        </p:nvSpPr>
        <p:spPr>
          <a:xfrm xmlns:a="http://schemas.openxmlformats.org/drawingml/2006/main">
            <a:off x="6855142" y="5212675"/>
            <a:ext cx="4295775"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未投稿を失敗と決めつけない</a:t>
            </a:r>
          </a:p>
        </p:txBody>
      </p:sp>
      <p:cxnSp>
        <p:nvCxnSpPr>
          <p:cNvPr id="69" name=""/>
          <p:cNvCxnSpPr>
            <a:stCxn xmlns:a="http://schemas.openxmlformats.org/drawingml/2006/main" id="4" idx="3"/>
            <a:endCxn xmlns:a="http://schemas.openxmlformats.org/drawingml/2006/main" id="10" idx="1"/>
          </p:cNvCxnSpPr>
          <p:nvPr/>
        </p:nvCxnSpPr>
        <p:spPr>
          <a:xfrm xmlns:a="http://schemas.openxmlformats.org/drawingml/2006/main">
            <a:off x="3408760" y="2937867"/>
            <a:ext cx="1318021"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1" name="">
            <a:extLst xmlns:a="http://schemas.openxmlformats.org/drawingml/2006/main">
              <a:ext uri="{FF2B5EF4-FFF2-40B4-BE49-F238E27FC236}">
                <a16:creationId xmlns:a16="http://schemas.microsoft.com/office/drawing/2014/main" id="{743763DB-48EC-4E87-A3A9-DC95398C4DB1}"/>
              </a:ext>
            </a:extLst>
          </p:cNvPr>
          <p:cNvSpPr>
            <a:spLocks xmlns:a="http://schemas.openxmlformats.org/drawingml/2006/main" noGrp="1"/>
          </p:cNvSpPr>
          <p:nvPr/>
        </p:nvSpPr>
        <p:spPr>
          <a:xfrm xmlns:a="http://schemas.openxmlformats.org/drawingml/2006/main">
            <a:off x="3452693" y="2644973"/>
            <a:ext cx="123015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2" name="">
            <a:extLst xmlns:a="http://schemas.openxmlformats.org/drawingml/2006/main">
              <a:ext uri="{FF2B5EF4-FFF2-40B4-BE49-F238E27FC236}">
                <a16:creationId xmlns:a16="http://schemas.microsoft.com/office/drawing/2014/main" id="{97789B96-9297-48B7-A44D-4B4599504BB1}"/>
              </a:ext>
            </a:extLst>
          </p:cNvPr>
          <p:cNvSpPr>
            <a:spLocks xmlns:a="http://schemas.openxmlformats.org/drawingml/2006/main" noGrp="1"/>
          </p:cNvSpPr>
          <p:nvPr/>
        </p:nvSpPr>
        <p:spPr>
          <a:xfrm xmlns:a="http://schemas.openxmlformats.org/drawingml/2006/main">
            <a:off x="3452693" y="2635210"/>
            <a:ext cx="123015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提出文をコピー</a:t>
            </a:r>
          </a:p>
        </p:txBody>
      </p:sp>
      <p:cxnSp>
        <p:nvCxnSpPr>
          <p:cNvPr id="72" name=""/>
          <p:cNvCxnSpPr>
            <a:stCxn xmlns:a="http://schemas.openxmlformats.org/drawingml/2006/main" id="10" idx="3"/>
            <a:endCxn xmlns:a="http://schemas.openxmlformats.org/drawingml/2006/main" id="16" idx="1"/>
          </p:cNvCxnSpPr>
          <p:nvPr/>
        </p:nvCxnSpPr>
        <p:spPr>
          <a:xfrm xmlns:a="http://schemas.openxmlformats.org/drawingml/2006/main">
            <a:off x="7411640" y="2937867"/>
            <a:ext cx="1220391"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4" name="">
            <a:extLst xmlns:a="http://schemas.openxmlformats.org/drawingml/2006/main">
              <a:ext uri="{FF2B5EF4-FFF2-40B4-BE49-F238E27FC236}">
                <a16:creationId xmlns:a16="http://schemas.microsoft.com/office/drawing/2014/main" id="{D2D35C6A-B684-4F6A-B215-DA8D701C5B57}"/>
              </a:ext>
            </a:extLst>
          </p:cNvPr>
          <p:cNvSpPr>
            <a:spLocks xmlns:a="http://schemas.openxmlformats.org/drawingml/2006/main" noGrp="1"/>
          </p:cNvSpPr>
          <p:nvPr/>
        </p:nvSpPr>
        <p:spPr>
          <a:xfrm xmlns:a="http://schemas.openxmlformats.org/drawingml/2006/main">
            <a:off x="7562969" y="2644973"/>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350716D2-DD58-4213-B7A3-551021D8DD78}"/>
              </a:ext>
            </a:extLst>
          </p:cNvPr>
          <p:cNvSpPr>
            <a:spLocks xmlns:a="http://schemas.openxmlformats.org/drawingml/2006/main" noGrp="1"/>
          </p:cNvSpPr>
          <p:nvPr/>
        </p:nvSpPr>
        <p:spPr>
          <a:xfrm xmlns:a="http://schemas.openxmlformats.org/drawingml/2006/main">
            <a:off x="7562969" y="2635210"/>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保存を依頼</a:t>
            </a:r>
          </a:p>
        </p:txBody>
      </p:sp>
      <p:sp>
        <p:nvSpPr>
          <p:cNvPr id="36" name="">
            <a:extLst xmlns:a="http://schemas.openxmlformats.org/drawingml/2006/main">
              <a:ext uri="{FF2B5EF4-FFF2-40B4-BE49-F238E27FC236}">
                <a16:creationId xmlns:a16="http://schemas.microsoft.com/office/drawing/2014/main" id="{16135F52-AA8F-4F31-B15F-F210AC2F69F9}"/>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HTMLへの入力だけでは保存されません。差分は文章の違い、変更理由は本人の説明として分けて残します。</a:t>
            </a:r>
          </a:p>
        </p:txBody>
      </p:sp>
      <p:sp>
        <p:nvSpPr>
          <p:cNvPr id="37" name="">
            <a:extLst xmlns:a="http://schemas.openxmlformats.org/drawingml/2006/main">
              <a:ext uri="{FF2B5EF4-FFF2-40B4-BE49-F238E27FC236}">
                <a16:creationId xmlns:a16="http://schemas.microsoft.com/office/drawing/2014/main" id="{8D6C5235-290B-44DE-B0F4-08E78AE098B2}"/>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2D3553E0-3AAD-4283-98B7-E4686060280C}"/>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確認：どこを採用し、どこを変えたか。その理由は本人の説明として残せます。</a:t>
            </a:r>
          </a:p>
        </p:txBody>
      </p:sp>
      <p:sp>
        <p:nvSpPr>
          <p:cNvPr id="39" name="">
            <a:extLst xmlns:a="http://schemas.openxmlformats.org/drawingml/2006/main">
              <a:ext uri="{FF2B5EF4-FFF2-40B4-BE49-F238E27FC236}">
                <a16:creationId xmlns:a16="http://schemas.microsoft.com/office/drawing/2014/main" id="{A24DC892-C093-4AEE-9DB7-996A411BED77}"/>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11 / 14</a:t>
            </a:r>
          </a:p>
        </p:txBody>
      </p:sp>
    </p:spTree>
    <p:extLst>
      <p:ext uri="{BB962C8B-B14F-4D97-AF65-F5344CB8AC3E}">
        <p14:creationId xmlns:p14="http://schemas.microsoft.com/office/powerpoint/2010/main" val="1863753179"/>
      </p:ext>
    </p:extLst>
  </p:cSld>
</p:sld>
</file>

<file path=ppt/slides/slide12.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43" name="">
            <a:extLst xmlns:a="http://schemas.openxmlformats.org/drawingml/2006/main">
              <a:ext uri="{FF2B5EF4-FFF2-40B4-BE49-F238E27FC236}">
                <a16:creationId xmlns:a16="http://schemas.microsoft.com/office/drawing/2014/main" id="{07020E6E-C149-43DB-9958-4FF58B7173F4}"/>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PHASE 09 / 改善レビュー</a:t>
            </a:r>
          </a:p>
        </p:txBody>
      </p:sp>
      <p:sp>
        <p:nvSpPr>
          <p:cNvPr id="2" name="">
            <a:extLst xmlns:a="http://schemas.openxmlformats.org/drawingml/2006/main">
              <a:ext uri="{FF2B5EF4-FFF2-40B4-BE49-F238E27FC236}">
                <a16:creationId xmlns:a16="http://schemas.microsoft.com/office/drawing/2014/main" id="{F5D07FF1-4397-4B1A-8316-4AF4FB6EB4C3}"/>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結果を見て、知識のどこを直すか検討する</a:t>
            </a:r>
          </a:p>
        </p:txBody>
      </p:sp>
      <p:sp>
        <p:nvSpPr>
          <p:cNvPr id="3" name="">
            <a:extLst xmlns:a="http://schemas.openxmlformats.org/drawingml/2006/main">
              <a:ext uri="{FF2B5EF4-FFF2-40B4-BE49-F238E27FC236}">
                <a16:creationId xmlns:a16="http://schemas.microsoft.com/office/drawing/2014/main" id="{E89E3BBF-4CEE-4477-A125-3EE311D4CE8E}"/>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一件の最終稿を、そのまま万能なルールとして学習させません。</a:t>
            </a:r>
          </a:p>
        </p:txBody>
      </p:sp>
      <p:sp>
        <p:nvSpPr>
          <p:cNvPr id="4" name="node-material">
            <a:extLst xmlns:a="http://schemas.openxmlformats.org/drawingml/2006/main">
              <a:ext uri="{FF2B5EF4-FFF2-40B4-BE49-F238E27FC236}">
                <a16:creationId xmlns:a16="http://schemas.microsoft.com/office/drawing/2014/main" id="{0FBC503C-D74D-4668-A5F2-74AEDDB66D63}"/>
              </a:ext>
            </a:extLst>
          </p:cNvPr>
          <p:cNvSpPr>
            <a:spLocks xmlns:a="http://schemas.openxmlformats.org/drawingml/2006/main" noGrp="1"/>
          </p:cNvSpPr>
          <p:nvPr/>
        </p:nvSpPr>
        <p:spPr>
          <a:xfrm xmlns:a="http://schemas.openxmlformats.org/drawingml/2006/main">
            <a:off x="870347" y="2767013"/>
            <a:ext cx="2733675" cy="1854994"/>
          </a:xfrm>
          <a:prstGeom xmlns:a="http://schemas.openxmlformats.org/drawingml/2006/main" prst="roundRect">
            <a:avLst>
              <a:gd name="adj" fmla="val 3081"/>
            </a:avLst>
          </a:prstGeom>
          <a:solidFill xmlns:a="http://schemas.openxmlformats.org/drawingml/2006/main">
            <a:srgbClr val="EFF4F6"/>
          </a:solidFill>
          <a:ln xmlns:a="http://schemas.openxmlformats.org/drawingml/2006/main" w="14288">
            <a:solidFill>
              <a:srgbClr val="638593"/>
            </a:solidFill>
          </a:ln>
        </p:spPr>
      </p:sp>
      <p:sp>
        <p:nvSpPr>
          <p:cNvPr id="5" name="">
            <a:extLst xmlns:a="http://schemas.openxmlformats.org/drawingml/2006/main">
              <a:ext uri="{FF2B5EF4-FFF2-40B4-BE49-F238E27FC236}">
                <a16:creationId xmlns:a16="http://schemas.microsoft.com/office/drawing/2014/main" id="{03CB4950-BEBF-48B3-8E4B-C667CCCA8EED}"/>
              </a:ext>
            </a:extLst>
          </p:cNvPr>
          <p:cNvSpPr>
            <a:spLocks xmlns:a="http://schemas.openxmlformats.org/drawingml/2006/main" noGrp="1"/>
          </p:cNvSpPr>
          <p:nvPr/>
        </p:nvSpPr>
        <p:spPr>
          <a:xfrm xmlns:a="http://schemas.openxmlformats.org/drawingml/2006/main">
            <a:off x="870347" y="2767013"/>
            <a:ext cx="39053" cy="1854994"/>
          </a:xfrm>
          <a:prstGeom xmlns:a="http://schemas.openxmlformats.org/drawingml/2006/main" prst="roundRect">
            <a:avLst>
              <a:gd name="adj" fmla="val 50000"/>
            </a:avLst>
          </a:prstGeom>
          <a:solidFill xmlns:a="http://schemas.openxmlformats.org/drawingml/2006/main">
            <a:srgbClr val="63859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86D369F-73A3-4A9A-8766-DAF1470E0C17}"/>
              </a:ext>
            </a:extLst>
          </p:cNvPr>
          <p:cNvSpPr>
            <a:spLocks xmlns:a="http://schemas.openxmlformats.org/drawingml/2006/main" noGrp="1"/>
          </p:cNvSpPr>
          <p:nvPr/>
        </p:nvSpPr>
        <p:spPr>
          <a:xfrm xmlns:a="http://schemas.openxmlformats.org/drawingml/2006/main">
            <a:off x="1046083" y="3059906"/>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83844"/>
                </a:solidFill>
                <a:latin typeface="Hiragino Sans"/>
                <a:ea typeface="Hiragino Sans"/>
                <a:cs typeface="Hiragino Sans"/>
              </a:defRPr>
            </a:pPr>
            <a:r>
              <a:rPr sz="1845" b="1">
                <a:solidFill>
                  <a:srgbClr val="183844"/>
                </a:solidFill>
                <a:latin typeface="Hiragino Sans"/>
                <a:ea typeface="Hiragino Sans"/>
                <a:cs typeface="Hiragino Sans"/>
              </a:rPr>
              <a:t>照合する材料</a:t>
            </a:r>
          </a:p>
        </p:txBody>
      </p:sp>
      <p:sp>
        <p:nvSpPr>
          <p:cNvPr id="7" name="">
            <a:extLst xmlns:a="http://schemas.openxmlformats.org/drawingml/2006/main">
              <a:ext uri="{FF2B5EF4-FFF2-40B4-BE49-F238E27FC236}">
                <a16:creationId xmlns:a16="http://schemas.microsoft.com/office/drawing/2014/main" id="{F1C99330-E522-404B-900F-58E7A66DF68D}"/>
              </a:ext>
            </a:extLst>
          </p:cNvPr>
          <p:cNvSpPr>
            <a:spLocks xmlns:a="http://schemas.openxmlformats.org/drawingml/2006/main" noGrp="1"/>
          </p:cNvSpPr>
          <p:nvPr/>
        </p:nvSpPr>
        <p:spPr>
          <a:xfrm xmlns:a="http://schemas.openxmlformats.org/drawingml/2006/main">
            <a:off x="1046083" y="3509010"/>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原稿・提案稿・最終稿</a:t>
            </a:r>
          </a:p>
        </p:txBody>
      </p:sp>
      <p:sp>
        <p:nvSpPr>
          <p:cNvPr id="8" name="">
            <a:extLst xmlns:a="http://schemas.openxmlformats.org/drawingml/2006/main">
              <a:ext uri="{FF2B5EF4-FFF2-40B4-BE49-F238E27FC236}">
                <a16:creationId xmlns:a16="http://schemas.microsoft.com/office/drawing/2014/main" id="{4C45F969-2315-4154-9754-C5A1FBC58D8F}"/>
              </a:ext>
            </a:extLst>
          </p:cNvPr>
          <p:cNvSpPr>
            <a:spLocks xmlns:a="http://schemas.openxmlformats.org/drawingml/2006/main" noGrp="1"/>
          </p:cNvSpPr>
          <p:nvPr/>
        </p:nvSpPr>
        <p:spPr>
          <a:xfrm xmlns:a="http://schemas.openxmlformats.org/drawingml/2006/main">
            <a:off x="1046083" y="3772614"/>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修正の差分</a:t>
            </a:r>
          </a:p>
        </p:txBody>
      </p:sp>
      <p:sp>
        <p:nvSpPr>
          <p:cNvPr id="9" name="">
            <a:extLst xmlns:a="http://schemas.openxmlformats.org/drawingml/2006/main">
              <a:ext uri="{FF2B5EF4-FFF2-40B4-BE49-F238E27FC236}">
                <a16:creationId xmlns:a16="http://schemas.microsoft.com/office/drawing/2014/main" id="{9FF6CCA3-B16D-4D04-8BC2-544C278FAB2D}"/>
              </a:ext>
            </a:extLst>
          </p:cNvPr>
          <p:cNvSpPr>
            <a:spLocks xmlns:a="http://schemas.openxmlformats.org/drawingml/2006/main" noGrp="1"/>
          </p:cNvSpPr>
          <p:nvPr/>
        </p:nvSpPr>
        <p:spPr>
          <a:xfrm xmlns:a="http://schemas.openxmlformats.org/drawingml/2006/main">
            <a:off x="1046083" y="4036219"/>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83844"/>
                </a:solidFill>
                <a:latin typeface="Hiragino Sans"/>
                <a:ea typeface="Hiragino Sans"/>
                <a:cs typeface="Hiragino Sans"/>
              </a:defRPr>
            </a:pPr>
            <a:r>
              <a:rPr sz="1538" b="0">
                <a:solidFill>
                  <a:srgbClr val="183844"/>
                </a:solidFill>
                <a:latin typeface="Hiragino Sans"/>
                <a:ea typeface="Hiragino Sans"/>
                <a:cs typeface="Hiragino Sans"/>
              </a:rPr>
              <a:t>本人の理由・適用への指摘</a:t>
            </a:r>
          </a:p>
        </p:txBody>
      </p:sp>
      <p:sp>
        <p:nvSpPr>
          <p:cNvPr id="10" name="node-where">
            <a:extLst xmlns:a="http://schemas.openxmlformats.org/drawingml/2006/main">
              <a:ext uri="{FF2B5EF4-FFF2-40B4-BE49-F238E27FC236}">
                <a16:creationId xmlns:a16="http://schemas.microsoft.com/office/drawing/2014/main" id="{45F5435E-6505-4290-AD6C-A13A117FC8A1}"/>
              </a:ext>
            </a:extLst>
          </p:cNvPr>
          <p:cNvSpPr>
            <a:spLocks xmlns:a="http://schemas.openxmlformats.org/drawingml/2006/main" noGrp="1"/>
          </p:cNvSpPr>
          <p:nvPr/>
        </p:nvSpPr>
        <p:spPr>
          <a:xfrm xmlns:a="http://schemas.openxmlformats.org/drawingml/2006/main">
            <a:off x="4677966" y="2767013"/>
            <a:ext cx="3026569" cy="1854994"/>
          </a:xfrm>
          <a:prstGeom xmlns:a="http://schemas.openxmlformats.org/drawingml/2006/main" prst="roundRect">
            <a:avLst>
              <a:gd name="adj" fmla="val 3081"/>
            </a:avLst>
          </a:prstGeom>
          <a:solidFill xmlns:a="http://schemas.openxmlformats.org/drawingml/2006/main">
            <a:srgbClr val="FFF0D4"/>
          </a:solidFill>
          <a:ln xmlns:a="http://schemas.openxmlformats.org/drawingml/2006/main" w="14288">
            <a:solidFill>
              <a:srgbClr val="C68A35"/>
            </a:solidFill>
          </a:ln>
        </p:spPr>
      </p:sp>
      <p:sp>
        <p:nvSpPr>
          <p:cNvPr id="11" name="">
            <a:extLst xmlns:a="http://schemas.openxmlformats.org/drawingml/2006/main">
              <a:ext uri="{FF2B5EF4-FFF2-40B4-BE49-F238E27FC236}">
                <a16:creationId xmlns:a16="http://schemas.microsoft.com/office/drawing/2014/main" id="{E5381476-9E75-4C3C-92EA-C6106AFFE551}"/>
              </a:ext>
            </a:extLst>
          </p:cNvPr>
          <p:cNvSpPr>
            <a:spLocks xmlns:a="http://schemas.openxmlformats.org/drawingml/2006/main" noGrp="1"/>
          </p:cNvSpPr>
          <p:nvPr/>
        </p:nvSpPr>
        <p:spPr>
          <a:xfrm xmlns:a="http://schemas.openxmlformats.org/drawingml/2006/main">
            <a:off x="4677966" y="2767013"/>
            <a:ext cx="39053" cy="1854994"/>
          </a:xfrm>
          <a:prstGeom xmlns:a="http://schemas.openxmlformats.org/drawingml/2006/main" prst="roundRect">
            <a:avLst>
              <a:gd name="adj" fmla="val 50000"/>
            </a:avLst>
          </a:prstGeom>
          <a:solidFill xmlns:a="http://schemas.openxmlformats.org/drawingml/2006/main">
            <a:srgbClr val="C68A35"/>
          </a:solidFill>
          <a:ln xmlns:a="http://schemas.openxmlformats.org/drawingml/2006/main" w="0">
            <a:noFill/>
          </a:ln>
        </p:spPr>
      </p:sp>
      <p:sp>
        <p:nvSpPr>
          <p:cNvPr id="12" name="">
            <a:extLst xmlns:a="http://schemas.openxmlformats.org/drawingml/2006/main">
              <a:ext uri="{FF2B5EF4-FFF2-40B4-BE49-F238E27FC236}">
                <a16:creationId xmlns:a16="http://schemas.microsoft.com/office/drawing/2014/main" id="{19CB0571-90F8-40DD-B82C-4B473992BDEB}"/>
              </a:ext>
            </a:extLst>
          </p:cNvPr>
          <p:cNvSpPr>
            <a:spLocks xmlns:a="http://schemas.openxmlformats.org/drawingml/2006/main" noGrp="1"/>
          </p:cNvSpPr>
          <p:nvPr/>
        </p:nvSpPr>
        <p:spPr>
          <a:xfrm xmlns:a="http://schemas.openxmlformats.org/drawingml/2006/main">
            <a:off x="4853702" y="3059906"/>
            <a:ext cx="26848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75531F"/>
                </a:solidFill>
                <a:latin typeface="Hiragino Sans"/>
                <a:ea typeface="Hiragino Sans"/>
                <a:cs typeface="Hiragino Sans"/>
              </a:defRPr>
            </a:pPr>
            <a:r>
              <a:rPr sz="1845" b="1">
                <a:solidFill>
                  <a:srgbClr val="75531F"/>
                </a:solidFill>
                <a:latin typeface="Hiragino Sans"/>
                <a:ea typeface="Hiragino Sans"/>
                <a:cs typeface="Hiragino Sans"/>
              </a:rPr>
              <a:t>問題はどこにあるか</a:t>
            </a:r>
          </a:p>
        </p:txBody>
      </p:sp>
      <p:sp>
        <p:nvSpPr>
          <p:cNvPr id="13" name="">
            <a:extLst xmlns:a="http://schemas.openxmlformats.org/drawingml/2006/main">
              <a:ext uri="{FF2B5EF4-FFF2-40B4-BE49-F238E27FC236}">
                <a16:creationId xmlns:a16="http://schemas.microsoft.com/office/drawing/2014/main" id="{F4078F35-C886-4885-86F6-2F9F4D74415E}"/>
              </a:ext>
            </a:extLst>
          </p:cNvPr>
          <p:cNvSpPr>
            <a:spLocks xmlns:a="http://schemas.openxmlformats.org/drawingml/2006/main" noGrp="1"/>
          </p:cNvSpPr>
          <p:nvPr/>
        </p:nvSpPr>
        <p:spPr>
          <a:xfrm xmlns:a="http://schemas.openxmlformats.org/drawingml/2006/main">
            <a:off x="4853702" y="3509010"/>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75531F"/>
                </a:solidFill>
                <a:latin typeface="Hiragino Sans"/>
                <a:ea typeface="Hiragino Sans"/>
                <a:cs typeface="Hiragino Sans"/>
              </a:defRPr>
            </a:pPr>
            <a:r>
              <a:rPr sz="1538" b="0">
                <a:solidFill>
                  <a:srgbClr val="75531F"/>
                </a:solidFill>
                <a:latin typeface="Hiragino Sans"/>
                <a:ea typeface="Hiragino Sans"/>
                <a:cs typeface="Hiragino Sans"/>
              </a:rPr>
              <a:t>知識の意味の解釈か</a:t>
            </a:r>
          </a:p>
        </p:txBody>
      </p:sp>
      <p:sp>
        <p:nvSpPr>
          <p:cNvPr id="14" name="">
            <a:extLst xmlns:a="http://schemas.openxmlformats.org/drawingml/2006/main">
              <a:ext uri="{FF2B5EF4-FFF2-40B4-BE49-F238E27FC236}">
                <a16:creationId xmlns:a16="http://schemas.microsoft.com/office/drawing/2014/main" id="{E30F05BB-1F76-4AAC-BFA8-6A9DBA815C92}"/>
              </a:ext>
            </a:extLst>
          </p:cNvPr>
          <p:cNvSpPr>
            <a:spLocks xmlns:a="http://schemas.openxmlformats.org/drawingml/2006/main" noGrp="1"/>
          </p:cNvSpPr>
          <p:nvPr/>
        </p:nvSpPr>
        <p:spPr>
          <a:xfrm xmlns:a="http://schemas.openxmlformats.org/drawingml/2006/main">
            <a:off x="4853702" y="3772614"/>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75531F"/>
                </a:solidFill>
                <a:latin typeface="Hiragino Sans"/>
                <a:ea typeface="Hiragino Sans"/>
                <a:cs typeface="Hiragino Sans"/>
              </a:defRPr>
            </a:pPr>
            <a:r>
              <a:rPr sz="1538" b="0">
                <a:solidFill>
                  <a:srgbClr val="75531F"/>
                </a:solidFill>
                <a:latin typeface="Hiragino Sans"/>
                <a:ea typeface="Hiragino Sans"/>
                <a:cs typeface="Hiragino Sans"/>
              </a:rPr>
              <a:t>使う条件の境界か</a:t>
            </a:r>
          </a:p>
        </p:txBody>
      </p:sp>
      <p:sp>
        <p:nvSpPr>
          <p:cNvPr id="15" name="">
            <a:extLst xmlns:a="http://schemas.openxmlformats.org/drawingml/2006/main">
              <a:ext uri="{FF2B5EF4-FFF2-40B4-BE49-F238E27FC236}">
                <a16:creationId xmlns:a16="http://schemas.microsoft.com/office/drawing/2014/main" id="{846B6C68-9C7C-448B-A4EA-CB4BBC88AACB}"/>
              </a:ext>
            </a:extLst>
          </p:cNvPr>
          <p:cNvSpPr>
            <a:spLocks xmlns:a="http://schemas.openxmlformats.org/drawingml/2006/main" noGrp="1"/>
          </p:cNvSpPr>
          <p:nvPr/>
        </p:nvSpPr>
        <p:spPr>
          <a:xfrm xmlns:a="http://schemas.openxmlformats.org/drawingml/2006/main">
            <a:off x="4853702" y="4036219"/>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75531F"/>
                </a:solidFill>
                <a:latin typeface="Hiragino Sans"/>
                <a:ea typeface="Hiragino Sans"/>
                <a:cs typeface="Hiragino Sans"/>
              </a:defRPr>
            </a:pPr>
            <a:r>
              <a:rPr sz="1538" b="0">
                <a:solidFill>
                  <a:srgbClr val="75531F"/>
                </a:solidFill>
                <a:latin typeface="Hiragino Sans"/>
                <a:ea typeface="Hiragino Sans"/>
                <a:cs typeface="Hiragino Sans"/>
              </a:rPr>
              <a:t>今回の適用の仕方か</a:t>
            </a:r>
          </a:p>
        </p:txBody>
      </p:sp>
      <p:sp>
        <p:nvSpPr>
          <p:cNvPr id="16" name="node-candidate">
            <a:extLst xmlns:a="http://schemas.openxmlformats.org/drawingml/2006/main">
              <a:ext uri="{FF2B5EF4-FFF2-40B4-BE49-F238E27FC236}">
                <a16:creationId xmlns:a16="http://schemas.microsoft.com/office/drawing/2014/main" id="{A0E7B2B3-6F84-4B03-9BEE-4D7CB34C26EA}"/>
              </a:ext>
            </a:extLst>
          </p:cNvPr>
          <p:cNvSpPr>
            <a:spLocks xmlns:a="http://schemas.openxmlformats.org/drawingml/2006/main" noGrp="1"/>
          </p:cNvSpPr>
          <p:nvPr/>
        </p:nvSpPr>
        <p:spPr>
          <a:xfrm xmlns:a="http://schemas.openxmlformats.org/drawingml/2006/main">
            <a:off x="8778478" y="2083594"/>
            <a:ext cx="2538413" cy="1318022"/>
          </a:xfrm>
          <a:prstGeom xmlns:a="http://schemas.openxmlformats.org/drawingml/2006/main" prst="roundRect">
            <a:avLst>
              <a:gd name="adj" fmla="val 4336"/>
            </a:avLst>
          </a:prstGeom>
          <a:solidFill xmlns:a="http://schemas.openxmlformats.org/drawingml/2006/main">
            <a:srgbClr val="F5F5F2"/>
          </a:solidFill>
          <a:ln xmlns:a="http://schemas.openxmlformats.org/drawingml/2006/main" w="14288">
            <a:solidFill>
              <a:srgbClr val="A6AAA7"/>
            </a:solidFill>
            <a:prstDash val="dash"/>
          </a:ln>
        </p:spPr>
      </p:sp>
      <p:sp>
        <p:nvSpPr>
          <p:cNvPr id="17" name="">
            <a:extLst xmlns:a="http://schemas.openxmlformats.org/drawingml/2006/main">
              <a:ext uri="{FF2B5EF4-FFF2-40B4-BE49-F238E27FC236}">
                <a16:creationId xmlns:a16="http://schemas.microsoft.com/office/drawing/2014/main" id="{5FE8E2A7-D5F5-4ECB-8778-140698A3A14A}"/>
              </a:ext>
            </a:extLst>
          </p:cNvPr>
          <p:cNvSpPr>
            <a:spLocks xmlns:a="http://schemas.openxmlformats.org/drawingml/2006/main" noGrp="1"/>
          </p:cNvSpPr>
          <p:nvPr/>
        </p:nvSpPr>
        <p:spPr>
          <a:xfrm xmlns:a="http://schemas.openxmlformats.org/drawingml/2006/main">
            <a:off x="8778478" y="2083594"/>
            <a:ext cx="39053" cy="1318022"/>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B8CD6025-D732-425A-8632-0ADBE16BF0E6}"/>
              </a:ext>
            </a:extLst>
          </p:cNvPr>
          <p:cNvSpPr>
            <a:spLocks xmlns:a="http://schemas.openxmlformats.org/drawingml/2006/main" noGrp="1"/>
          </p:cNvSpPr>
          <p:nvPr/>
        </p:nvSpPr>
        <p:spPr>
          <a:xfrm xmlns:a="http://schemas.openxmlformats.org/drawingml/2006/main">
            <a:off x="8954214" y="2239804"/>
            <a:ext cx="219670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確認待ちの候補</a:t>
            </a:r>
          </a:p>
        </p:txBody>
      </p:sp>
      <p:sp>
        <p:nvSpPr>
          <p:cNvPr id="19" name="">
            <a:extLst xmlns:a="http://schemas.openxmlformats.org/drawingml/2006/main">
              <a:ext uri="{FF2B5EF4-FFF2-40B4-BE49-F238E27FC236}">
                <a16:creationId xmlns:a16="http://schemas.microsoft.com/office/drawing/2014/main" id="{1587B487-664C-469E-8AC8-6795470DE5F4}"/>
              </a:ext>
            </a:extLst>
          </p:cNvPr>
          <p:cNvSpPr>
            <a:spLocks xmlns:a="http://schemas.openxmlformats.org/drawingml/2006/main" noGrp="1"/>
          </p:cNvSpPr>
          <p:nvPr/>
        </p:nvSpPr>
        <p:spPr>
          <a:xfrm xmlns:a="http://schemas.openxmlformats.org/drawingml/2006/main">
            <a:off x="8954214" y="2688908"/>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条件・反例・確認先</a:t>
            </a:r>
          </a:p>
        </p:txBody>
      </p:sp>
      <p:sp>
        <p:nvSpPr>
          <p:cNvPr id="20" name="">
            <a:extLst xmlns:a="http://schemas.openxmlformats.org/drawingml/2006/main">
              <a:ext uri="{FF2B5EF4-FFF2-40B4-BE49-F238E27FC236}">
                <a16:creationId xmlns:a16="http://schemas.microsoft.com/office/drawing/2014/main" id="{86E9DA37-5B7F-4110-ADA1-19A2177538B8}"/>
              </a:ext>
            </a:extLst>
          </p:cNvPr>
          <p:cNvSpPr>
            <a:spLocks xmlns:a="http://schemas.openxmlformats.org/drawingml/2006/main" noGrp="1"/>
          </p:cNvSpPr>
          <p:nvPr/>
        </p:nvSpPr>
        <p:spPr>
          <a:xfrm xmlns:a="http://schemas.openxmlformats.org/drawingml/2006/main">
            <a:off x="8954214" y="2952512"/>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3716E"/>
                </a:solidFill>
                <a:latin typeface="Hiragino Sans"/>
                <a:ea typeface="Hiragino Sans"/>
                <a:cs typeface="Hiragino Sans"/>
              </a:defRPr>
            </a:pPr>
            <a:r>
              <a:rPr sz="1538" b="0">
                <a:solidFill>
                  <a:srgbClr val="63716E"/>
                </a:solidFill>
                <a:latin typeface="Hiragino Sans"/>
                <a:ea typeface="Hiragino Sans"/>
                <a:cs typeface="Hiragino Sans"/>
              </a:rPr>
              <a:t>AIの推測は仮説と表示</a:t>
            </a:r>
          </a:p>
        </p:txBody>
      </p:sp>
      <p:sp>
        <p:nvSpPr>
          <p:cNvPr id="21" name="node-update">
            <a:extLst xmlns:a="http://schemas.openxmlformats.org/drawingml/2006/main">
              <a:ext uri="{FF2B5EF4-FFF2-40B4-BE49-F238E27FC236}">
                <a16:creationId xmlns:a16="http://schemas.microsoft.com/office/drawing/2014/main" id="{9586C207-0664-450F-B97D-310078A7248B}"/>
              </a:ext>
            </a:extLst>
          </p:cNvPr>
          <p:cNvSpPr>
            <a:spLocks xmlns:a="http://schemas.openxmlformats.org/drawingml/2006/main" noGrp="1"/>
          </p:cNvSpPr>
          <p:nvPr/>
        </p:nvSpPr>
        <p:spPr>
          <a:xfrm xmlns:a="http://schemas.openxmlformats.org/drawingml/2006/main">
            <a:off x="8778478" y="4426744"/>
            <a:ext cx="2538413" cy="1171575"/>
          </a:xfrm>
          <a:prstGeom xmlns:a="http://schemas.openxmlformats.org/drawingml/2006/main" prst="roundRect">
            <a:avLst>
              <a:gd name="adj" fmla="val 4878"/>
            </a:avLst>
          </a:prstGeom>
          <a:solidFill xmlns:a="http://schemas.openxmlformats.org/drawingml/2006/main">
            <a:srgbClr val="F3F0FA"/>
          </a:solidFill>
          <a:ln xmlns:a="http://schemas.openxmlformats.org/drawingml/2006/main" w="14288">
            <a:solidFill>
              <a:srgbClr val="8D7BAE"/>
            </a:solidFill>
          </a:ln>
        </p:spPr>
      </p:sp>
      <p:sp>
        <p:nvSpPr>
          <p:cNvPr id="22" name="">
            <a:extLst xmlns:a="http://schemas.openxmlformats.org/drawingml/2006/main">
              <a:ext uri="{FF2B5EF4-FFF2-40B4-BE49-F238E27FC236}">
                <a16:creationId xmlns:a16="http://schemas.microsoft.com/office/drawing/2014/main" id="{6F8B1DD3-734C-4232-8A9F-85364B087603}"/>
              </a:ext>
            </a:extLst>
          </p:cNvPr>
          <p:cNvSpPr>
            <a:spLocks xmlns:a="http://schemas.openxmlformats.org/drawingml/2006/main" noGrp="1"/>
          </p:cNvSpPr>
          <p:nvPr/>
        </p:nvSpPr>
        <p:spPr>
          <a:xfrm xmlns:a="http://schemas.openxmlformats.org/drawingml/2006/main">
            <a:off x="8778478" y="4426744"/>
            <a:ext cx="39053" cy="1171575"/>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23" name="">
            <a:extLst xmlns:a="http://schemas.openxmlformats.org/drawingml/2006/main">
              <a:ext uri="{FF2B5EF4-FFF2-40B4-BE49-F238E27FC236}">
                <a16:creationId xmlns:a16="http://schemas.microsoft.com/office/drawing/2014/main" id="{F2577235-99B2-4F5B-8743-7BEE3314BFC3}"/>
              </a:ext>
            </a:extLst>
          </p:cNvPr>
          <p:cNvSpPr>
            <a:spLocks xmlns:a="http://schemas.openxmlformats.org/drawingml/2006/main" noGrp="1"/>
          </p:cNvSpPr>
          <p:nvPr/>
        </p:nvSpPr>
        <p:spPr>
          <a:xfrm xmlns:a="http://schemas.openxmlformats.org/drawingml/2006/main">
            <a:off x="8954214" y="4509730"/>
            <a:ext cx="2196703"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人が確認して更新</a:t>
            </a:r>
          </a:p>
        </p:txBody>
      </p:sp>
      <p:sp>
        <p:nvSpPr>
          <p:cNvPr id="24" name="">
            <a:extLst xmlns:a="http://schemas.openxmlformats.org/drawingml/2006/main">
              <a:ext uri="{FF2B5EF4-FFF2-40B4-BE49-F238E27FC236}">
                <a16:creationId xmlns:a16="http://schemas.microsoft.com/office/drawing/2014/main" id="{70029129-2490-4328-8ACE-834E26F5B4BE}"/>
              </a:ext>
            </a:extLst>
          </p:cNvPr>
          <p:cNvSpPr>
            <a:spLocks xmlns:a="http://schemas.openxmlformats.org/drawingml/2006/main" noGrp="1"/>
          </p:cNvSpPr>
          <p:nvPr/>
        </p:nvSpPr>
        <p:spPr>
          <a:xfrm xmlns:a="http://schemas.openxmlformats.org/drawingml/2006/main">
            <a:off x="8954214" y="4958834"/>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正本の変更は別作業</a:t>
            </a:r>
          </a:p>
        </p:txBody>
      </p:sp>
      <p:sp>
        <p:nvSpPr>
          <p:cNvPr id="25" name="">
            <a:extLst xmlns:a="http://schemas.openxmlformats.org/drawingml/2006/main">
              <a:ext uri="{FF2B5EF4-FFF2-40B4-BE49-F238E27FC236}">
                <a16:creationId xmlns:a16="http://schemas.microsoft.com/office/drawing/2014/main" id="{9F310DA5-0D97-4F86-BB8E-6DD35055D7AC}"/>
              </a:ext>
            </a:extLst>
          </p:cNvPr>
          <p:cNvSpPr>
            <a:spLocks xmlns:a="http://schemas.openxmlformats.org/drawingml/2006/main" noGrp="1"/>
          </p:cNvSpPr>
          <p:nvPr/>
        </p:nvSpPr>
        <p:spPr>
          <a:xfrm xmlns:a="http://schemas.openxmlformats.org/drawingml/2006/main">
            <a:off x="8954214" y="5222438"/>
            <a:ext cx="2196703"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自動更新はしない</a:t>
            </a:r>
          </a:p>
        </p:txBody>
      </p:sp>
      <p:cxnSp>
        <p:nvCxnSpPr>
          <p:cNvPr id="68" name=""/>
          <p:cNvCxnSpPr>
            <a:stCxn xmlns:a="http://schemas.openxmlformats.org/drawingml/2006/main" id="4" idx="3"/>
            <a:endCxn xmlns:a="http://schemas.openxmlformats.org/drawingml/2006/main" id="10" idx="1"/>
          </p:cNvCxnSpPr>
          <p:nvPr/>
        </p:nvCxnSpPr>
        <p:spPr>
          <a:xfrm xmlns:a="http://schemas.openxmlformats.org/drawingml/2006/main">
            <a:off x="3604022" y="3694510"/>
            <a:ext cx="1073944"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27" name="">
            <a:extLst xmlns:a="http://schemas.openxmlformats.org/drawingml/2006/main">
              <a:ext uri="{FF2B5EF4-FFF2-40B4-BE49-F238E27FC236}">
                <a16:creationId xmlns:a16="http://schemas.microsoft.com/office/drawing/2014/main" id="{027DCA38-AD26-4F1F-BDB7-257B7C7FBFB7}"/>
              </a:ext>
            </a:extLst>
          </p:cNvPr>
          <p:cNvSpPr>
            <a:spLocks xmlns:a="http://schemas.openxmlformats.org/drawingml/2006/main" noGrp="1"/>
          </p:cNvSpPr>
          <p:nvPr/>
        </p:nvSpPr>
        <p:spPr>
          <a:xfrm xmlns:a="http://schemas.openxmlformats.org/drawingml/2006/main">
            <a:off x="3838337" y="3401616"/>
            <a:ext cx="60531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28" name="">
            <a:extLst xmlns:a="http://schemas.openxmlformats.org/drawingml/2006/main">
              <a:ext uri="{FF2B5EF4-FFF2-40B4-BE49-F238E27FC236}">
                <a16:creationId xmlns:a16="http://schemas.microsoft.com/office/drawing/2014/main" id="{DF9BA356-DC87-4C9A-9F8A-5F2ED9B63399}"/>
              </a:ext>
            </a:extLst>
          </p:cNvPr>
          <p:cNvSpPr>
            <a:spLocks xmlns:a="http://schemas.openxmlformats.org/drawingml/2006/main" noGrp="1"/>
          </p:cNvSpPr>
          <p:nvPr/>
        </p:nvSpPr>
        <p:spPr>
          <a:xfrm xmlns:a="http://schemas.openxmlformats.org/drawingml/2006/main">
            <a:off x="3838337" y="3391853"/>
            <a:ext cx="60531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比べる</a:t>
            </a:r>
          </a:p>
        </p:txBody>
      </p:sp>
      <p:sp>
        <p:nvSpPr>
          <p:cNvPr id="29" name="anchor-1-1">
            <a:extLst xmlns:a="http://schemas.openxmlformats.org/drawingml/2006/main">
              <a:ext uri="{FF2B5EF4-FFF2-40B4-BE49-F238E27FC236}">
                <a16:creationId xmlns:a16="http://schemas.microsoft.com/office/drawing/2014/main" id="{F1F9DF39-C293-4C4F-95D2-01CBFBDEFB94}"/>
              </a:ext>
            </a:extLst>
          </p:cNvPr>
          <p:cNvSpPr>
            <a:spLocks xmlns:a="http://schemas.openxmlformats.org/drawingml/2006/main" noGrp="1"/>
          </p:cNvSpPr>
          <p:nvPr/>
        </p:nvSpPr>
        <p:spPr>
          <a:xfrm xmlns:a="http://schemas.openxmlformats.org/drawingml/2006/main">
            <a:off x="8240554" y="3693557"/>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72" name=""/>
          <p:cNvCxnSpPr>
            <a:stCxn xmlns:a="http://schemas.openxmlformats.org/drawingml/2006/main" id="10" idx="3"/>
            <a:endCxn xmlns:a="http://schemas.openxmlformats.org/drawingml/2006/main" id="29" idx="1"/>
          </p:cNvCxnSpPr>
          <p:nvPr/>
        </p:nvCxnSpPr>
        <p:spPr>
          <a:xfrm xmlns:a="http://schemas.openxmlformats.org/drawingml/2006/main" flipV="1">
            <a:off x="7704535" y="3694510"/>
            <a:ext cx="536019" cy="0"/>
          </a:xfrm>
          <a:prstGeom xmlns:a="http://schemas.openxmlformats.org/drawingml/2006/main" prst="straightConnector1">
            <a:avLst/>
          </a:prstGeom>
          <a:ln xmlns:a="http://schemas.openxmlformats.org/drawingml/2006/main" w="19050">
            <a:solidFill>
              <a:srgbClr val="527F82"/>
            </a:solidFill>
            <a:prstDash val="solid"/>
          </a:ln>
        </p:spPr>
      </p:cxnSp>
      <p:sp>
        <p:nvSpPr>
          <p:cNvPr id="31" name="anchor-1-2">
            <a:extLst xmlns:a="http://schemas.openxmlformats.org/drawingml/2006/main">
              <a:ext uri="{FF2B5EF4-FFF2-40B4-BE49-F238E27FC236}">
                <a16:creationId xmlns:a16="http://schemas.microsoft.com/office/drawing/2014/main" id="{8A00C277-602C-459A-96C0-8E986604ADE6}"/>
              </a:ext>
            </a:extLst>
          </p:cNvPr>
          <p:cNvSpPr>
            <a:spLocks xmlns:a="http://schemas.openxmlformats.org/drawingml/2006/main" noGrp="1"/>
          </p:cNvSpPr>
          <p:nvPr/>
        </p:nvSpPr>
        <p:spPr>
          <a:xfrm xmlns:a="http://schemas.openxmlformats.org/drawingml/2006/main">
            <a:off x="8240554" y="2736771"/>
            <a:ext cx="1905" cy="1905"/>
          </a:xfrm>
          <a:prstGeom xmlns:a="http://schemas.openxmlformats.org/drawingml/2006/main" prst="roundRect">
            <a:avLst>
              <a:gd name="adj" fmla="val 50000"/>
            </a:avLst>
          </a:prstGeom>
          <a:noFill xmlns:a="http://schemas.openxmlformats.org/drawingml/2006/main"/>
          <a:ln xmlns:a="http://schemas.openxmlformats.org/drawingml/2006/main" w="0">
            <a:noFill/>
          </a:ln>
        </p:spPr>
      </p:sp>
      <p:cxnSp>
        <p:nvCxnSpPr>
          <p:cNvPr id="74" name=""/>
          <p:cNvCxnSpPr>
            <a:stCxn xmlns:a="http://schemas.openxmlformats.org/drawingml/2006/main" id="29" idx="0"/>
            <a:endCxn xmlns:a="http://schemas.openxmlformats.org/drawingml/2006/main" id="31" idx="2"/>
          </p:cNvCxnSpPr>
          <p:nvPr/>
        </p:nvCxnSpPr>
        <p:spPr>
          <a:xfrm xmlns:a="http://schemas.openxmlformats.org/drawingml/2006/main" flipV="1">
            <a:off x="8241507" y="2738676"/>
            <a:ext cx="0" cy="954881"/>
          </a:xfrm>
          <a:prstGeom xmlns:a="http://schemas.openxmlformats.org/drawingml/2006/main" prst="straightConnector1">
            <a:avLst/>
          </a:prstGeom>
          <a:ln xmlns:a="http://schemas.openxmlformats.org/drawingml/2006/main" w="19050">
            <a:solidFill>
              <a:srgbClr val="527F82"/>
            </a:solidFill>
            <a:prstDash val="solid"/>
          </a:ln>
        </p:spPr>
      </p:cxnSp>
      <p:cxnSp>
        <p:nvCxnSpPr>
          <p:cNvPr id="75" name=""/>
          <p:cNvCxnSpPr>
            <a:stCxn xmlns:a="http://schemas.openxmlformats.org/drawingml/2006/main" id="31" idx="3"/>
            <a:endCxn xmlns:a="http://schemas.openxmlformats.org/drawingml/2006/main" id="16" idx="1"/>
          </p:cNvCxnSpPr>
          <p:nvPr/>
        </p:nvCxnSpPr>
        <p:spPr>
          <a:xfrm xmlns:a="http://schemas.openxmlformats.org/drawingml/2006/main">
            <a:off x="8242459" y="2737724"/>
            <a:ext cx="536019" cy="4881"/>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34" name="">
            <a:extLst xmlns:a="http://schemas.openxmlformats.org/drawingml/2006/main">
              <a:ext uri="{FF2B5EF4-FFF2-40B4-BE49-F238E27FC236}">
                <a16:creationId xmlns:a16="http://schemas.microsoft.com/office/drawing/2014/main" id="{5EBEEE4F-6F5A-4C5C-9F31-D8A91F16FB95}"/>
              </a:ext>
            </a:extLst>
          </p:cNvPr>
          <p:cNvSpPr>
            <a:spLocks xmlns:a="http://schemas.openxmlformats.org/drawingml/2006/main" noGrp="1"/>
          </p:cNvSpPr>
          <p:nvPr/>
        </p:nvSpPr>
        <p:spPr>
          <a:xfrm xmlns:a="http://schemas.openxmlformats.org/drawingml/2006/main">
            <a:off x="7782639" y="2923223"/>
            <a:ext cx="91773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5" name="">
            <a:extLst xmlns:a="http://schemas.openxmlformats.org/drawingml/2006/main">
              <a:ext uri="{FF2B5EF4-FFF2-40B4-BE49-F238E27FC236}">
                <a16:creationId xmlns:a16="http://schemas.microsoft.com/office/drawing/2014/main" id="{E9959F7F-8F53-444B-8498-E06AC4D36A03}"/>
              </a:ext>
            </a:extLst>
          </p:cNvPr>
          <p:cNvSpPr>
            <a:spLocks xmlns:a="http://schemas.openxmlformats.org/drawingml/2006/main" noGrp="1"/>
          </p:cNvSpPr>
          <p:nvPr/>
        </p:nvSpPr>
        <p:spPr>
          <a:xfrm xmlns:a="http://schemas.openxmlformats.org/drawingml/2006/main">
            <a:off x="7782639" y="2913459"/>
            <a:ext cx="91773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指摘を整理</a:t>
            </a:r>
          </a:p>
        </p:txBody>
      </p:sp>
      <p:cxnSp>
        <p:nvCxnSpPr>
          <p:cNvPr id="78" name=""/>
          <p:cNvCxnSpPr>
            <a:stCxn xmlns:a="http://schemas.openxmlformats.org/drawingml/2006/main" id="16" idx="2"/>
            <a:endCxn xmlns:a="http://schemas.openxmlformats.org/drawingml/2006/main" id="21" idx="0"/>
          </p:cNvCxnSpPr>
          <p:nvPr/>
        </p:nvCxnSpPr>
        <p:spPr>
          <a:xfrm xmlns:a="http://schemas.openxmlformats.org/drawingml/2006/main">
            <a:off x="10047685" y="3401616"/>
            <a:ext cx="0" cy="1025128"/>
          </a:xfrm>
          <a:prstGeom xmlns:a="http://schemas.openxmlformats.org/drawingml/2006/main" prst="straightConnector1">
            <a:avLst/>
          </a:prstGeom>
          <a:ln xmlns:a="http://schemas.openxmlformats.org/drawingml/2006/main" w="19050">
            <a:solidFill>
              <a:srgbClr val="9AA8A8"/>
            </a:solidFill>
            <a:prstDash val="dash"/>
            <a:tailEnd type="arrow" w="sm" len="sm"/>
          </a:ln>
        </p:spPr>
      </p:cxnSp>
      <p:sp>
        <p:nvSpPr>
          <p:cNvPr id="37" name="">
            <a:extLst xmlns:a="http://schemas.openxmlformats.org/drawingml/2006/main">
              <a:ext uri="{FF2B5EF4-FFF2-40B4-BE49-F238E27FC236}">
                <a16:creationId xmlns:a16="http://schemas.microsoft.com/office/drawing/2014/main" id="{C6B6AA59-2B5B-46D5-8C32-09BF1299D89B}"/>
              </a:ext>
            </a:extLst>
          </p:cNvPr>
          <p:cNvSpPr>
            <a:spLocks xmlns:a="http://schemas.openxmlformats.org/drawingml/2006/main" noGrp="1"/>
          </p:cNvSpPr>
          <p:nvPr/>
        </p:nvSpPr>
        <p:spPr>
          <a:xfrm xmlns:a="http://schemas.openxmlformats.org/drawingml/2006/main">
            <a:off x="9276398" y="3621286"/>
            <a:ext cx="154257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38" name="">
            <a:extLst xmlns:a="http://schemas.openxmlformats.org/drawingml/2006/main">
              <a:ext uri="{FF2B5EF4-FFF2-40B4-BE49-F238E27FC236}">
                <a16:creationId xmlns:a16="http://schemas.microsoft.com/office/drawing/2014/main" id="{0BAE722D-799C-48EA-AFF8-12E5AE3789C1}"/>
              </a:ext>
            </a:extLst>
          </p:cNvPr>
          <p:cNvSpPr>
            <a:spLocks xmlns:a="http://schemas.openxmlformats.org/drawingml/2006/main" noGrp="1"/>
          </p:cNvSpPr>
          <p:nvPr/>
        </p:nvSpPr>
        <p:spPr>
          <a:xfrm xmlns:a="http://schemas.openxmlformats.org/drawingml/2006/main">
            <a:off x="9276398" y="3611523"/>
            <a:ext cx="154257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承認後、必要な更新</a:t>
            </a:r>
          </a:p>
        </p:txBody>
      </p:sp>
      <p:sp>
        <p:nvSpPr>
          <p:cNvPr id="39" name="">
            <a:extLst xmlns:a="http://schemas.openxmlformats.org/drawingml/2006/main">
              <a:ext uri="{FF2B5EF4-FFF2-40B4-BE49-F238E27FC236}">
                <a16:creationId xmlns:a16="http://schemas.microsoft.com/office/drawing/2014/main" id="{FA0ADC27-63D8-43D6-B7E2-92C81D6205AB}"/>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一件の修正を普遍的な正解にしません。現行ツールは、改善候補と判断材料を整えるところまでです。</a:t>
            </a:r>
          </a:p>
        </p:txBody>
      </p:sp>
      <p:sp>
        <p:nvSpPr>
          <p:cNvPr id="40" name="">
            <a:extLst xmlns:a="http://schemas.openxmlformats.org/drawingml/2006/main">
              <a:ext uri="{FF2B5EF4-FFF2-40B4-BE49-F238E27FC236}">
                <a16:creationId xmlns:a16="http://schemas.microsoft.com/office/drawing/2014/main" id="{DC9AB9D8-9034-47BC-8905-CCEFA1373345}"/>
              </a:ext>
            </a:extLst>
          </p:cNvPr>
          <p:cNvSpPr>
            <a:spLocks xmlns:a="http://schemas.openxmlformats.org/drawingml/2006/main" noGrp="1"/>
          </p:cNvSpPr>
          <p:nvPr/>
        </p:nvSpPr>
        <p:spPr>
          <a:xfrm xmlns:a="http://schemas.openxmlformats.org/drawingml/2006/main">
            <a:off x="619125" y="6353175"/>
            <a:ext cx="10287000" cy="285750"/>
          </a:xfrm>
          <a:prstGeom xmlns:a="http://schemas.openxmlformats.org/drawingml/2006/main" prst="roundRect">
            <a:avLst>
              <a:gd name="adj" fmla="val 20000"/>
            </a:avLst>
          </a:prstGeom>
          <a:solidFill xmlns:a="http://schemas.openxmlformats.org/drawingml/2006/main">
            <a:srgbClr val="EDF5F3"/>
          </a:solidFill>
          <a:ln xmlns:a="http://schemas.openxmlformats.org/drawingml/2006/main" w="0">
            <a:noFill/>
          </a:ln>
        </p:spPr>
      </p:sp>
      <p:sp>
        <p:nvSpPr>
          <p:cNvPr id="41" name="">
            <a:extLst xmlns:a="http://schemas.openxmlformats.org/drawingml/2006/main">
              <a:ext uri="{FF2B5EF4-FFF2-40B4-BE49-F238E27FC236}">
                <a16:creationId xmlns:a16="http://schemas.microsoft.com/office/drawing/2014/main" id="{B1E873EE-931B-40AF-942D-5F5E8EF22290}"/>
              </a:ext>
            </a:extLst>
          </p:cNvPr>
          <p:cNvSpPr>
            <a:spLocks xmlns:a="http://schemas.openxmlformats.org/drawingml/2006/main" noGrp="1"/>
          </p:cNvSpPr>
          <p:nvPr/>
        </p:nvSpPr>
        <p:spPr>
          <a:xfrm xmlns:a="http://schemas.openxmlformats.org/drawingml/2006/main">
            <a:off x="742950" y="6353175"/>
            <a:ext cx="10096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013" b="0">
                <a:solidFill>
                  <a:srgbClr val="226E73"/>
                </a:solidFill>
                <a:latin typeface="Hiragino Sans"/>
                <a:ea typeface="Hiragino Sans"/>
                <a:cs typeface="Hiragino Sans"/>
              </a:defRPr>
            </a:pPr>
            <a:r>
              <a:rPr sz="1013" b="0">
                <a:solidFill>
                  <a:srgbClr val="226E73"/>
                </a:solidFill>
                <a:latin typeface="Hiragino Sans"/>
                <a:ea typeface="Hiragino Sans"/>
                <a:cs typeface="Hiragino Sans"/>
              </a:rPr>
              <a:t>確認：自分の考えの解釈、使う条件、例外を修正するための材料になります。</a:t>
            </a:r>
          </a:p>
        </p:txBody>
      </p:sp>
      <p:sp>
        <p:nvSpPr>
          <p:cNvPr id="42" name="">
            <a:extLst xmlns:a="http://schemas.openxmlformats.org/drawingml/2006/main">
              <a:ext uri="{FF2B5EF4-FFF2-40B4-BE49-F238E27FC236}">
                <a16:creationId xmlns:a16="http://schemas.microsoft.com/office/drawing/2014/main" id="{CC6CD289-32E1-486B-9BBD-629FB525E1B8}"/>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12 / 14</a:t>
            </a:r>
          </a:p>
        </p:txBody>
      </p:sp>
    </p:spTree>
    <p:extLst>
      <p:ext uri="{BB962C8B-B14F-4D97-AF65-F5344CB8AC3E}">
        <p14:creationId xmlns:p14="http://schemas.microsoft.com/office/powerpoint/2010/main" val="1236729712"/>
      </p:ext>
    </p:extLst>
  </p:cSld>
</p:sld>
</file>

<file path=ppt/slides/slide13.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31" name="">
            <a:extLst xmlns:a="http://schemas.openxmlformats.org/drawingml/2006/main">
              <a:ext uri="{FF2B5EF4-FFF2-40B4-BE49-F238E27FC236}">
                <a16:creationId xmlns:a16="http://schemas.microsoft.com/office/drawing/2014/main" id="{AD26637D-68EC-498C-90F3-3DCAA5C75312}"/>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独立した入口</a:t>
            </a:r>
          </a:p>
        </p:txBody>
      </p:sp>
      <p:sp>
        <p:nvSpPr>
          <p:cNvPr id="2" name="">
            <a:extLst xmlns:a="http://schemas.openxmlformats.org/drawingml/2006/main">
              <a:ext uri="{FF2B5EF4-FFF2-40B4-BE49-F238E27FC236}">
                <a16:creationId xmlns:a16="http://schemas.microsoft.com/office/drawing/2014/main" id="{AC8C1D98-85C4-40E5-A758-E52D42989E9A}"/>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添削せず、知識だけを検索する</a:t>
            </a:r>
          </a:p>
        </p:txBody>
      </p:sp>
      <p:sp>
        <p:nvSpPr>
          <p:cNvPr id="3" name="">
            <a:extLst xmlns:a="http://schemas.openxmlformats.org/drawingml/2006/main">
              <a:ext uri="{FF2B5EF4-FFF2-40B4-BE49-F238E27FC236}">
                <a16:creationId xmlns:a16="http://schemas.microsoft.com/office/drawing/2014/main" id="{F47BFA45-AD20-4839-A3F5-533EC06500FE}"/>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「この判断の根拠を見せて」だけでも使えます。</a:t>
            </a:r>
          </a:p>
        </p:txBody>
      </p:sp>
      <p:sp>
        <p:nvSpPr>
          <p:cNvPr id="4" name="node-question">
            <a:extLst xmlns:a="http://schemas.openxmlformats.org/drawingml/2006/main">
              <a:ext uri="{FF2B5EF4-FFF2-40B4-BE49-F238E27FC236}">
                <a16:creationId xmlns:a16="http://schemas.microsoft.com/office/drawing/2014/main" id="{DABD5A80-34FD-4A53-8B21-7DBB4F779364}"/>
              </a:ext>
            </a:extLst>
          </p:cNvPr>
          <p:cNvSpPr>
            <a:spLocks xmlns:a="http://schemas.openxmlformats.org/drawingml/2006/main" noGrp="1"/>
          </p:cNvSpPr>
          <p:nvPr/>
        </p:nvSpPr>
        <p:spPr>
          <a:xfrm xmlns:a="http://schemas.openxmlformats.org/drawingml/2006/main">
            <a:off x="870347" y="2522934"/>
            <a:ext cx="2782491" cy="1659731"/>
          </a:xfrm>
          <a:prstGeom xmlns:a="http://schemas.openxmlformats.org/drawingml/2006/main" prst="roundRect">
            <a:avLst>
              <a:gd name="adj" fmla="val 3443"/>
            </a:avLst>
          </a:prstGeom>
          <a:solidFill xmlns:a="http://schemas.openxmlformats.org/drawingml/2006/main">
            <a:srgbClr val="F3F0FA"/>
          </a:solidFill>
          <a:ln xmlns:a="http://schemas.openxmlformats.org/drawingml/2006/main" w="14288">
            <a:solidFill>
              <a:srgbClr val="8D7BAE"/>
            </a:solidFill>
          </a:ln>
        </p:spPr>
      </p:sp>
      <p:sp>
        <p:nvSpPr>
          <p:cNvPr id="5" name="">
            <a:extLst xmlns:a="http://schemas.openxmlformats.org/drawingml/2006/main">
              <a:ext uri="{FF2B5EF4-FFF2-40B4-BE49-F238E27FC236}">
                <a16:creationId xmlns:a16="http://schemas.microsoft.com/office/drawing/2014/main" id="{535F2EA0-1F44-4B64-A0C0-B165319C22F2}"/>
              </a:ext>
            </a:extLst>
          </p:cNvPr>
          <p:cNvSpPr>
            <a:spLocks xmlns:a="http://schemas.openxmlformats.org/drawingml/2006/main" noGrp="1"/>
          </p:cNvSpPr>
          <p:nvPr/>
        </p:nvSpPr>
        <p:spPr>
          <a:xfrm xmlns:a="http://schemas.openxmlformats.org/drawingml/2006/main">
            <a:off x="870347" y="2522934"/>
            <a:ext cx="39053" cy="1659731"/>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C3FC5C83-1D20-494A-B1BA-50F01718BB90}"/>
              </a:ext>
            </a:extLst>
          </p:cNvPr>
          <p:cNvSpPr>
            <a:spLocks xmlns:a="http://schemas.openxmlformats.org/drawingml/2006/main" noGrp="1"/>
          </p:cNvSpPr>
          <p:nvPr/>
        </p:nvSpPr>
        <p:spPr>
          <a:xfrm xmlns:a="http://schemas.openxmlformats.org/drawingml/2006/main">
            <a:off x="1046083" y="2849999"/>
            <a:ext cx="244078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知りたいことを聞く</a:t>
            </a:r>
          </a:p>
        </p:txBody>
      </p:sp>
      <p:sp>
        <p:nvSpPr>
          <p:cNvPr id="7" name="">
            <a:extLst xmlns:a="http://schemas.openxmlformats.org/drawingml/2006/main">
              <a:ext uri="{FF2B5EF4-FFF2-40B4-BE49-F238E27FC236}">
                <a16:creationId xmlns:a16="http://schemas.microsoft.com/office/drawing/2014/main" id="{0BC3990C-CCC9-4093-91D6-5C3CFFCD0A29}"/>
              </a:ext>
            </a:extLst>
          </p:cNvPr>
          <p:cNvSpPr>
            <a:spLocks xmlns:a="http://schemas.openxmlformats.org/drawingml/2006/main" noGrp="1"/>
          </p:cNvSpPr>
          <p:nvPr/>
        </p:nvSpPr>
        <p:spPr>
          <a:xfrm xmlns:a="http://schemas.openxmlformats.org/drawingml/2006/main">
            <a:off x="1046083" y="3299103"/>
            <a:ext cx="24407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「この判断の根拠は？」</a:t>
            </a:r>
          </a:p>
        </p:txBody>
      </p:sp>
      <p:sp>
        <p:nvSpPr>
          <p:cNvPr id="8" name="">
            <a:extLst xmlns:a="http://schemas.openxmlformats.org/drawingml/2006/main">
              <a:ext uri="{FF2B5EF4-FFF2-40B4-BE49-F238E27FC236}">
                <a16:creationId xmlns:a16="http://schemas.microsoft.com/office/drawing/2014/main" id="{71D26325-5C67-46E0-AB35-DF4DF78CF030}"/>
              </a:ext>
            </a:extLst>
          </p:cNvPr>
          <p:cNvSpPr>
            <a:spLocks xmlns:a="http://schemas.openxmlformats.org/drawingml/2006/main" noGrp="1"/>
          </p:cNvSpPr>
          <p:nvPr/>
        </p:nvSpPr>
        <p:spPr>
          <a:xfrm xmlns:a="http://schemas.openxmlformats.org/drawingml/2006/main">
            <a:off x="1046083" y="3562707"/>
            <a:ext cx="24407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検索だけでも利用できる</a:t>
            </a:r>
          </a:p>
        </p:txBody>
      </p:sp>
      <p:sp>
        <p:nvSpPr>
          <p:cNvPr id="9" name="node-search">
            <a:extLst xmlns:a="http://schemas.openxmlformats.org/drawingml/2006/main">
              <a:ext uri="{FF2B5EF4-FFF2-40B4-BE49-F238E27FC236}">
                <a16:creationId xmlns:a16="http://schemas.microsoft.com/office/drawing/2014/main" id="{FEA5078D-A479-490A-BE45-914BD09BCF76}"/>
              </a:ext>
            </a:extLst>
          </p:cNvPr>
          <p:cNvSpPr>
            <a:spLocks xmlns:a="http://schemas.openxmlformats.org/drawingml/2006/main" noGrp="1"/>
          </p:cNvSpPr>
          <p:nvPr/>
        </p:nvSpPr>
        <p:spPr>
          <a:xfrm xmlns:a="http://schemas.openxmlformats.org/drawingml/2006/main">
            <a:off x="4726781" y="2522934"/>
            <a:ext cx="2782491" cy="1659731"/>
          </a:xfrm>
          <a:prstGeom xmlns:a="http://schemas.openxmlformats.org/drawingml/2006/main" prst="roundRect">
            <a:avLst>
              <a:gd name="adj" fmla="val 3443"/>
            </a:avLst>
          </a:prstGeom>
          <a:solidFill xmlns:a="http://schemas.openxmlformats.org/drawingml/2006/main">
            <a:srgbClr val="FDF0E3"/>
          </a:solidFill>
          <a:ln xmlns:a="http://schemas.openxmlformats.org/drawingml/2006/main" w="14288">
            <a:solidFill>
              <a:srgbClr val="D99051"/>
            </a:solidFill>
          </a:ln>
        </p:spPr>
      </p:sp>
      <p:sp>
        <p:nvSpPr>
          <p:cNvPr id="10" name="">
            <a:extLst xmlns:a="http://schemas.openxmlformats.org/drawingml/2006/main">
              <a:ext uri="{FF2B5EF4-FFF2-40B4-BE49-F238E27FC236}">
                <a16:creationId xmlns:a16="http://schemas.microsoft.com/office/drawing/2014/main" id="{6B7C3158-1927-4875-B180-01E475A82639}"/>
              </a:ext>
            </a:extLst>
          </p:cNvPr>
          <p:cNvSpPr>
            <a:spLocks xmlns:a="http://schemas.openxmlformats.org/drawingml/2006/main" noGrp="1"/>
          </p:cNvSpPr>
          <p:nvPr/>
        </p:nvSpPr>
        <p:spPr>
          <a:xfrm xmlns:a="http://schemas.openxmlformats.org/drawingml/2006/main">
            <a:off x="4726781" y="2522934"/>
            <a:ext cx="39053" cy="1659731"/>
          </a:xfrm>
          <a:prstGeom xmlns:a="http://schemas.openxmlformats.org/drawingml/2006/main" prst="roundRect">
            <a:avLst>
              <a:gd name="adj" fmla="val 50000"/>
            </a:avLst>
          </a:prstGeom>
          <a:solidFill xmlns:a="http://schemas.openxmlformats.org/drawingml/2006/main">
            <a:srgbClr val="D99051"/>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FBF0503-40CE-4C23-A7A0-718030B34E05}"/>
              </a:ext>
            </a:extLst>
          </p:cNvPr>
          <p:cNvSpPr>
            <a:spLocks xmlns:a="http://schemas.openxmlformats.org/drawingml/2006/main" noGrp="1"/>
          </p:cNvSpPr>
          <p:nvPr/>
        </p:nvSpPr>
        <p:spPr>
          <a:xfrm xmlns:a="http://schemas.openxmlformats.org/drawingml/2006/main">
            <a:off x="4902518" y="2849999"/>
            <a:ext cx="2440781"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84424"/>
                </a:solidFill>
                <a:latin typeface="Hiragino Sans"/>
                <a:ea typeface="Hiragino Sans"/>
                <a:cs typeface="Hiragino Sans"/>
              </a:defRPr>
            </a:pPr>
            <a:r>
              <a:rPr sz="1845" b="1">
                <a:solidFill>
                  <a:srgbClr val="684424"/>
                </a:solidFill>
                <a:latin typeface="Hiragino Sans"/>
                <a:ea typeface="Hiragino Sans"/>
                <a:cs typeface="Hiragino Sans"/>
              </a:rPr>
              <a:t>知識を検索する</a:t>
            </a:r>
          </a:p>
        </p:txBody>
      </p:sp>
      <p:sp>
        <p:nvSpPr>
          <p:cNvPr id="12" name="">
            <a:extLst xmlns:a="http://schemas.openxmlformats.org/drawingml/2006/main">
              <a:ext uri="{FF2B5EF4-FFF2-40B4-BE49-F238E27FC236}">
                <a16:creationId xmlns:a16="http://schemas.microsoft.com/office/drawing/2014/main" id="{37F4D5C3-55BB-402C-AB5A-42F1055ACC2F}"/>
              </a:ext>
            </a:extLst>
          </p:cNvPr>
          <p:cNvSpPr>
            <a:spLocks xmlns:a="http://schemas.openxmlformats.org/drawingml/2006/main" noGrp="1"/>
          </p:cNvSpPr>
          <p:nvPr/>
        </p:nvSpPr>
        <p:spPr>
          <a:xfrm xmlns:a="http://schemas.openxmlformats.org/drawingml/2006/main">
            <a:off x="4902518" y="3299103"/>
            <a:ext cx="24407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カタログ40行を検索</a:t>
            </a:r>
          </a:p>
        </p:txBody>
      </p:sp>
      <p:sp>
        <p:nvSpPr>
          <p:cNvPr id="13" name="">
            <a:extLst xmlns:a="http://schemas.openxmlformats.org/drawingml/2006/main">
              <a:ext uri="{FF2B5EF4-FFF2-40B4-BE49-F238E27FC236}">
                <a16:creationId xmlns:a16="http://schemas.microsoft.com/office/drawing/2014/main" id="{797BBA59-6C23-4996-B6AC-1C5D774323D4}"/>
              </a:ext>
            </a:extLst>
          </p:cNvPr>
          <p:cNvSpPr>
            <a:spLocks xmlns:a="http://schemas.openxmlformats.org/drawingml/2006/main" noGrp="1"/>
          </p:cNvSpPr>
          <p:nvPr/>
        </p:nvSpPr>
        <p:spPr>
          <a:xfrm xmlns:a="http://schemas.openxmlformats.org/drawingml/2006/main">
            <a:off x="4902518" y="3562707"/>
            <a:ext cx="2440781"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684424"/>
                </a:solidFill>
                <a:latin typeface="Hiragino Sans"/>
                <a:ea typeface="Hiragino Sans"/>
                <a:cs typeface="Hiragino Sans"/>
              </a:defRPr>
            </a:pPr>
            <a:r>
              <a:rPr sz="1538" b="0">
                <a:solidFill>
                  <a:srgbClr val="684424"/>
                </a:solidFill>
                <a:latin typeface="Hiragino Sans"/>
                <a:ea typeface="Hiragino Sans"/>
                <a:cs typeface="Hiragino Sans"/>
              </a:rPr>
              <a:t>生DBは接続状態を確認</a:t>
            </a:r>
          </a:p>
        </p:txBody>
      </p:sp>
      <p:sp>
        <p:nvSpPr>
          <p:cNvPr id="14" name="node-result">
            <a:extLst xmlns:a="http://schemas.openxmlformats.org/drawingml/2006/main">
              <a:ext uri="{FF2B5EF4-FFF2-40B4-BE49-F238E27FC236}">
                <a16:creationId xmlns:a16="http://schemas.microsoft.com/office/drawing/2014/main" id="{F11F6727-FF62-4468-B565-AA9D964C178C}"/>
              </a:ext>
            </a:extLst>
          </p:cNvPr>
          <p:cNvSpPr>
            <a:spLocks xmlns:a="http://schemas.openxmlformats.org/drawingml/2006/main" noGrp="1"/>
          </p:cNvSpPr>
          <p:nvPr/>
        </p:nvSpPr>
        <p:spPr>
          <a:xfrm xmlns:a="http://schemas.openxmlformats.org/drawingml/2006/main">
            <a:off x="8583216" y="2522934"/>
            <a:ext cx="2733675" cy="1659731"/>
          </a:xfrm>
          <a:prstGeom xmlns:a="http://schemas.openxmlformats.org/drawingml/2006/main" prst="roundRect">
            <a:avLst>
              <a:gd name="adj" fmla="val 3443"/>
            </a:avLst>
          </a:prstGeom>
          <a:solidFill xmlns:a="http://schemas.openxmlformats.org/drawingml/2006/main">
            <a:srgbClr val="EAF4F1"/>
          </a:solidFill>
          <a:ln xmlns:a="http://schemas.openxmlformats.org/drawingml/2006/main" w="14288">
            <a:solidFill>
              <a:srgbClr val="387C78"/>
            </a:solidFill>
          </a:ln>
        </p:spPr>
      </p:sp>
      <p:sp>
        <p:nvSpPr>
          <p:cNvPr id="15" name="">
            <a:extLst xmlns:a="http://schemas.openxmlformats.org/drawingml/2006/main">
              <a:ext uri="{FF2B5EF4-FFF2-40B4-BE49-F238E27FC236}">
                <a16:creationId xmlns:a16="http://schemas.microsoft.com/office/drawing/2014/main" id="{F6429531-693D-4CA1-B750-D8A16EBDC0A1}"/>
              </a:ext>
            </a:extLst>
          </p:cNvPr>
          <p:cNvSpPr>
            <a:spLocks xmlns:a="http://schemas.openxmlformats.org/drawingml/2006/main" noGrp="1"/>
          </p:cNvSpPr>
          <p:nvPr/>
        </p:nvSpPr>
        <p:spPr>
          <a:xfrm xmlns:a="http://schemas.openxmlformats.org/drawingml/2006/main">
            <a:off x="8583216" y="2522934"/>
            <a:ext cx="39053" cy="1659731"/>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79361DCF-5C52-4535-BD0C-9C125CF96987}"/>
              </a:ext>
            </a:extLst>
          </p:cNvPr>
          <p:cNvSpPr>
            <a:spLocks xmlns:a="http://schemas.openxmlformats.org/drawingml/2006/main" noGrp="1"/>
          </p:cNvSpPr>
          <p:nvPr/>
        </p:nvSpPr>
        <p:spPr>
          <a:xfrm xmlns:a="http://schemas.openxmlformats.org/drawingml/2006/main">
            <a:off x="8758952" y="2849999"/>
            <a:ext cx="2391966"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原文と出所を読む</a:t>
            </a:r>
          </a:p>
        </p:txBody>
      </p:sp>
      <p:sp>
        <p:nvSpPr>
          <p:cNvPr id="17" name="">
            <a:extLst xmlns:a="http://schemas.openxmlformats.org/drawingml/2006/main">
              <a:ext uri="{FF2B5EF4-FFF2-40B4-BE49-F238E27FC236}">
                <a16:creationId xmlns:a16="http://schemas.microsoft.com/office/drawing/2014/main" id="{8E3F3D72-2AC5-42F2-8CCE-E063589EAED1}"/>
              </a:ext>
            </a:extLst>
          </p:cNvPr>
          <p:cNvSpPr>
            <a:spLocks xmlns:a="http://schemas.openxmlformats.org/drawingml/2006/main" noGrp="1"/>
          </p:cNvSpPr>
          <p:nvPr/>
        </p:nvSpPr>
        <p:spPr>
          <a:xfrm xmlns:a="http://schemas.openxmlformats.org/drawingml/2006/main">
            <a:off x="8758952" y="3299103"/>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原文／理由／使う条件</a:t>
            </a:r>
          </a:p>
        </p:txBody>
      </p:sp>
      <p:sp>
        <p:nvSpPr>
          <p:cNvPr id="18" name="">
            <a:extLst xmlns:a="http://schemas.openxmlformats.org/drawingml/2006/main">
              <a:ext uri="{FF2B5EF4-FFF2-40B4-BE49-F238E27FC236}">
                <a16:creationId xmlns:a16="http://schemas.microsoft.com/office/drawing/2014/main" id="{218D08D6-EE6A-42BE-AFCA-204DA2C9B5DD}"/>
              </a:ext>
            </a:extLst>
          </p:cNvPr>
          <p:cNvSpPr>
            <a:spLocks xmlns:a="http://schemas.openxmlformats.org/drawingml/2006/main" noGrp="1"/>
          </p:cNvSpPr>
          <p:nvPr/>
        </p:nvSpPr>
        <p:spPr>
          <a:xfrm xmlns:a="http://schemas.openxmlformats.org/drawingml/2006/main">
            <a:off x="8758952" y="3562707"/>
            <a:ext cx="2391966"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出所／確認状態／使用範囲</a:t>
            </a:r>
          </a:p>
        </p:txBody>
      </p:sp>
      <p:sp>
        <p:nvSpPr>
          <p:cNvPr id="19" name="node-stop">
            <a:extLst xmlns:a="http://schemas.openxmlformats.org/drawingml/2006/main">
              <a:ext uri="{FF2B5EF4-FFF2-40B4-BE49-F238E27FC236}">
                <a16:creationId xmlns:a16="http://schemas.microsoft.com/office/drawing/2014/main" id="{055EA869-A604-45FD-89BB-22E1E03E262F}"/>
              </a:ext>
            </a:extLst>
          </p:cNvPr>
          <p:cNvSpPr>
            <a:spLocks xmlns:a="http://schemas.openxmlformats.org/drawingml/2006/main" noGrp="1"/>
          </p:cNvSpPr>
          <p:nvPr/>
        </p:nvSpPr>
        <p:spPr>
          <a:xfrm xmlns:a="http://schemas.openxmlformats.org/drawingml/2006/main">
            <a:off x="870347" y="4768453"/>
            <a:ext cx="10446544" cy="634603"/>
          </a:xfrm>
          <a:prstGeom xmlns:a="http://schemas.openxmlformats.org/drawingml/2006/main" prst="roundRect">
            <a:avLst>
              <a:gd name="adj" fmla="val 9006"/>
            </a:avLst>
          </a:prstGeom>
          <a:solidFill xmlns:a="http://schemas.openxmlformats.org/drawingml/2006/main">
            <a:srgbClr val="F5F5F2"/>
          </a:solidFill>
          <a:ln xmlns:a="http://schemas.openxmlformats.org/drawingml/2006/main" w="14288">
            <a:solidFill>
              <a:srgbClr val="A6AAA7"/>
            </a:solidFill>
            <a:prstDash val="dash"/>
          </a:ln>
        </p:spPr>
      </p:sp>
      <p:sp>
        <p:nvSpPr>
          <p:cNvPr id="20" name="">
            <a:extLst xmlns:a="http://schemas.openxmlformats.org/drawingml/2006/main">
              <a:ext uri="{FF2B5EF4-FFF2-40B4-BE49-F238E27FC236}">
                <a16:creationId xmlns:a16="http://schemas.microsoft.com/office/drawing/2014/main" id="{F7BDC02C-07CC-4226-B62E-EDF6A64C2E4A}"/>
              </a:ext>
            </a:extLst>
          </p:cNvPr>
          <p:cNvSpPr>
            <a:spLocks xmlns:a="http://schemas.openxmlformats.org/drawingml/2006/main" noGrp="1"/>
          </p:cNvSpPr>
          <p:nvPr/>
        </p:nvSpPr>
        <p:spPr>
          <a:xfrm xmlns:a="http://schemas.openxmlformats.org/drawingml/2006/main">
            <a:off x="870347" y="4768453"/>
            <a:ext cx="39053" cy="634603"/>
          </a:xfrm>
          <a:prstGeom xmlns:a="http://schemas.openxmlformats.org/drawingml/2006/main" prst="roundRect">
            <a:avLst>
              <a:gd name="adj" fmla="val 50000"/>
            </a:avLst>
          </a:prstGeom>
          <a:solidFill xmlns:a="http://schemas.openxmlformats.org/drawingml/2006/main">
            <a:srgbClr val="A6AAA7"/>
          </a:solidFill>
          <a:ln xmlns:a="http://schemas.openxmlformats.org/drawingml/2006/main" w="0">
            <a:noFill/>
          </a:ln>
        </p:spPr>
      </p:sp>
      <p:sp>
        <p:nvSpPr>
          <p:cNvPr id="21" name="">
            <a:extLst xmlns:a="http://schemas.openxmlformats.org/drawingml/2006/main">
              <a:ext uri="{FF2B5EF4-FFF2-40B4-BE49-F238E27FC236}">
                <a16:creationId xmlns:a16="http://schemas.microsoft.com/office/drawing/2014/main" id="{30EDA3DF-F04E-4371-BF15-652432ADB7FB}"/>
              </a:ext>
            </a:extLst>
          </p:cNvPr>
          <p:cNvSpPr>
            <a:spLocks xmlns:a="http://schemas.openxmlformats.org/drawingml/2006/main" noGrp="1"/>
          </p:cNvSpPr>
          <p:nvPr/>
        </p:nvSpPr>
        <p:spPr>
          <a:xfrm xmlns:a="http://schemas.openxmlformats.org/drawingml/2006/main">
            <a:off x="1046083" y="4905137"/>
            <a:ext cx="10104834"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63716E"/>
                </a:solidFill>
                <a:latin typeface="Hiragino Sans"/>
                <a:ea typeface="Hiragino Sans"/>
                <a:cs typeface="Hiragino Sans"/>
              </a:defRPr>
            </a:pPr>
            <a:r>
              <a:rPr sz="1845" b="1">
                <a:solidFill>
                  <a:srgbClr val="63716E"/>
                </a:solidFill>
                <a:latin typeface="Hiragino Sans"/>
                <a:ea typeface="Hiragino Sans"/>
                <a:cs typeface="Hiragino Sans"/>
              </a:rPr>
              <a:t>検索で見つかった ≠ 本文修正に使ってよい</a:t>
            </a:r>
          </a:p>
        </p:txBody>
      </p:sp>
      <p:cxnSp>
        <p:nvCxnSpPr>
          <p:cNvPr id="52" name=""/>
          <p:cNvCxnSpPr>
            <a:stCxn xmlns:a="http://schemas.openxmlformats.org/drawingml/2006/main" id="4" idx="3"/>
            <a:endCxn xmlns:a="http://schemas.openxmlformats.org/drawingml/2006/main" id="9" idx="1"/>
          </p:cNvCxnSpPr>
          <p:nvPr/>
        </p:nvCxnSpPr>
        <p:spPr>
          <a:xfrm xmlns:a="http://schemas.openxmlformats.org/drawingml/2006/main">
            <a:off x="3652838" y="3352800"/>
            <a:ext cx="1073943"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23" name="">
            <a:extLst xmlns:a="http://schemas.openxmlformats.org/drawingml/2006/main">
              <a:ext uri="{FF2B5EF4-FFF2-40B4-BE49-F238E27FC236}">
                <a16:creationId xmlns:a16="http://schemas.microsoft.com/office/drawing/2014/main" id="{F40A7CF3-A95E-4E7E-98CD-9425E5D8D3AE}"/>
              </a:ext>
            </a:extLst>
          </p:cNvPr>
          <p:cNvSpPr>
            <a:spLocks xmlns:a="http://schemas.openxmlformats.org/drawingml/2006/main" noGrp="1"/>
          </p:cNvSpPr>
          <p:nvPr/>
        </p:nvSpPr>
        <p:spPr>
          <a:xfrm xmlns:a="http://schemas.openxmlformats.org/drawingml/2006/main">
            <a:off x="3652838" y="3059906"/>
            <a:ext cx="107394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24" name="">
            <a:extLst xmlns:a="http://schemas.openxmlformats.org/drawingml/2006/main">
              <a:ext uri="{FF2B5EF4-FFF2-40B4-BE49-F238E27FC236}">
                <a16:creationId xmlns:a16="http://schemas.microsoft.com/office/drawing/2014/main" id="{F59A73A0-673C-479F-B318-BA90AA45A9D6}"/>
              </a:ext>
            </a:extLst>
          </p:cNvPr>
          <p:cNvSpPr>
            <a:spLocks xmlns:a="http://schemas.openxmlformats.org/drawingml/2006/main" noGrp="1"/>
          </p:cNvSpPr>
          <p:nvPr/>
        </p:nvSpPr>
        <p:spPr>
          <a:xfrm xmlns:a="http://schemas.openxmlformats.org/drawingml/2006/main">
            <a:off x="3652838" y="3050143"/>
            <a:ext cx="107394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検索だけ依頼</a:t>
            </a:r>
          </a:p>
        </p:txBody>
      </p:sp>
      <p:cxnSp>
        <p:nvCxnSpPr>
          <p:cNvPr id="55" name=""/>
          <p:cNvCxnSpPr>
            <a:stCxn xmlns:a="http://schemas.openxmlformats.org/drawingml/2006/main" id="9" idx="3"/>
            <a:endCxn xmlns:a="http://schemas.openxmlformats.org/drawingml/2006/main" id="14" idx="1"/>
          </p:cNvCxnSpPr>
          <p:nvPr/>
        </p:nvCxnSpPr>
        <p:spPr>
          <a:xfrm xmlns:a="http://schemas.openxmlformats.org/drawingml/2006/main">
            <a:off x="7509272" y="3352800"/>
            <a:ext cx="1073944" cy="0"/>
          </a:xfrm>
          <a:prstGeom xmlns:a="http://schemas.openxmlformats.org/drawingml/2006/main" prst="straightConnector1">
            <a:avLst/>
          </a:prstGeom>
          <a:ln xmlns:a="http://schemas.openxmlformats.org/drawingml/2006/main" w="19050">
            <a:solidFill>
              <a:srgbClr val="527F82"/>
            </a:solidFill>
            <a:prstDash val="solid"/>
            <a:tailEnd type="arrow" w="sm" len="sm"/>
          </a:ln>
        </p:spPr>
      </p:cxnSp>
      <p:sp>
        <p:nvSpPr>
          <p:cNvPr id="26" name="">
            <a:extLst xmlns:a="http://schemas.openxmlformats.org/drawingml/2006/main">
              <a:ext uri="{FF2B5EF4-FFF2-40B4-BE49-F238E27FC236}">
                <a16:creationId xmlns:a16="http://schemas.microsoft.com/office/drawing/2014/main" id="{B05AC0A1-F293-4AA6-B524-413EC8DB29FE}"/>
              </a:ext>
            </a:extLst>
          </p:cNvPr>
          <p:cNvSpPr>
            <a:spLocks xmlns:a="http://schemas.openxmlformats.org/drawingml/2006/main" noGrp="1"/>
          </p:cNvSpPr>
          <p:nvPr/>
        </p:nvSpPr>
        <p:spPr>
          <a:xfrm xmlns:a="http://schemas.openxmlformats.org/drawingml/2006/main">
            <a:off x="7665482" y="3059906"/>
            <a:ext cx="761524" cy="253841"/>
          </a:xfrm>
          <a:prstGeom xmlns:a="http://schemas.openxmlformats.org/drawingml/2006/main" prst="roundRect">
            <a:avLst>
              <a:gd name="adj" fmla="val 22514"/>
            </a:avLst>
          </a:prstGeom>
          <a:solidFill xmlns:a="http://schemas.openxmlformats.org/drawingml/2006/main">
            <a:srgbClr val="F7F5EF"/>
          </a:solidFill>
          <a:ln xmlns:a="http://schemas.openxmlformats.org/drawingml/2006/main" w="0">
            <a:noFill/>
          </a:ln>
        </p:spPr>
      </p:sp>
      <p:sp>
        <p:nvSpPr>
          <p:cNvPr id="27" name="">
            <a:extLst xmlns:a="http://schemas.openxmlformats.org/drawingml/2006/main">
              <a:ext uri="{FF2B5EF4-FFF2-40B4-BE49-F238E27FC236}">
                <a16:creationId xmlns:a16="http://schemas.microsoft.com/office/drawing/2014/main" id="{18DF88DB-212B-4F52-8DBE-6B6F82287F41}"/>
              </a:ext>
            </a:extLst>
          </p:cNvPr>
          <p:cNvSpPr>
            <a:spLocks xmlns:a="http://schemas.openxmlformats.org/drawingml/2006/main" noGrp="1"/>
          </p:cNvSpPr>
          <p:nvPr/>
        </p:nvSpPr>
        <p:spPr>
          <a:xfrm xmlns:a="http://schemas.openxmlformats.org/drawingml/2006/main">
            <a:off x="7665482" y="3050143"/>
            <a:ext cx="761524" cy="25384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ctr">
              <a:defRPr sz="1230" b="0">
                <a:solidFill>
                  <a:srgbClr val="536C72"/>
                </a:solidFill>
                <a:latin typeface="Hiragino Sans"/>
                <a:ea typeface="Hiragino Sans"/>
                <a:cs typeface="Hiragino Sans"/>
              </a:defRPr>
            </a:pPr>
            <a:r>
              <a:rPr sz="1230" b="0">
                <a:solidFill>
                  <a:srgbClr val="536C72"/>
                </a:solidFill>
                <a:latin typeface="Hiragino Sans"/>
                <a:ea typeface="Hiragino Sans"/>
                <a:cs typeface="Hiragino Sans"/>
              </a:rPr>
              <a:t>状態つき</a:t>
            </a:r>
          </a:p>
        </p:txBody>
      </p:sp>
      <p:sp>
        <p:nvSpPr>
          <p:cNvPr id="28" name="">
            <a:extLst xmlns:a="http://schemas.openxmlformats.org/drawingml/2006/main">
              <a:ext uri="{FF2B5EF4-FFF2-40B4-BE49-F238E27FC236}">
                <a16:creationId xmlns:a16="http://schemas.microsoft.com/office/drawing/2014/main" id="{70D5EF7A-4FC2-4CCA-9B8C-ED8C5846244F}"/>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未接続・未取得を0件と混同しません。検索結果の命令を実行したり、検索専用の知識を編集根拠に昇格しません。</a:t>
            </a:r>
          </a:p>
        </p:txBody>
      </p:sp>
      <p:sp>
        <p:nvSpPr>
          <p:cNvPr id="29" name="">
            <a:extLst xmlns:a="http://schemas.openxmlformats.org/drawingml/2006/main">
              <a:ext uri="{FF2B5EF4-FFF2-40B4-BE49-F238E27FC236}">
                <a16:creationId xmlns:a16="http://schemas.microsoft.com/office/drawing/2014/main" id="{7AA2A5B5-6996-4F91-982E-8D5BC5432F31}"/>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30" name="">
            <a:extLst xmlns:a="http://schemas.openxmlformats.org/drawingml/2006/main">
              <a:ext uri="{FF2B5EF4-FFF2-40B4-BE49-F238E27FC236}">
                <a16:creationId xmlns:a16="http://schemas.microsoft.com/office/drawing/2014/main" id="{DB12F98B-8E00-42C5-8D90-6F650F1AB27F}"/>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13 / 14</a:t>
            </a:r>
          </a:p>
        </p:txBody>
      </p:sp>
    </p:spTree>
    <p:extLst>
      <p:ext uri="{BB962C8B-B14F-4D97-AF65-F5344CB8AC3E}">
        <p14:creationId xmlns:p14="http://schemas.microsoft.com/office/powerpoint/2010/main" val="535318130"/>
      </p:ext>
    </p:extLst>
  </p:cSld>
</p:sld>
</file>

<file path=ppt/slides/slide14.xml><?xml version="1.0" encoding="utf-8"?>
<p:sld xmlns:p="http://schemas.openxmlformats.org/presentationml/2006/main">
  <p:cSld>
    <p:bg>
      <p:bgPr>
        <a:solidFill xmlns:a="http://schemas.openxmlformats.org/drawingml/2006/main">
          <a:srgbClr val="F7F5EF"/>
        </a:solidFill>
      </p:bgPr>
    </p:bg>
    <p:spTree>
      <p:nvGrpSpPr>
        <p:cNvPr id="1" name=""/>
        <p:cNvGrpSpPr/>
        <p:nvPr/>
      </p:nvGrpSpPr>
      <p:grpSpPr>
        <a:xfrm xmlns:a="http://schemas.openxmlformats.org/drawingml/2006/main"/>
      </p:grpSpPr>
      <p:sp>
        <p:nvSpPr>
          <p:cNvPr id="27" name="">
            <a:extLst xmlns:a="http://schemas.openxmlformats.org/drawingml/2006/main">
              <a:ext uri="{FF2B5EF4-FFF2-40B4-BE49-F238E27FC236}">
                <a16:creationId xmlns:a16="http://schemas.microsoft.com/office/drawing/2014/main" id="{7F0A9FEE-7ACE-4029-9BEB-B61E3ABB688A}"/>
              </a:ext>
            </a:extLst>
          </p:cNvPr>
          <p:cNvSpPr>
            <a:spLocks xmlns:a="http://schemas.openxmlformats.org/drawingml/2006/main" noGrp="1"/>
          </p:cNvSpPr>
          <p:nvPr/>
        </p:nvSpPr>
        <p:spPr>
          <a:xfrm xmlns:a="http://schemas.openxmlformats.org/drawingml/2006/main">
            <a:off x="619125" y="276225"/>
            <a:ext cx="109537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1">
                <a:solidFill>
                  <a:srgbClr val="226E73"/>
                </a:solidFill>
                <a:latin typeface="Hiragino Sans"/>
                <a:ea typeface="Hiragino Sans"/>
                <a:cs typeface="Hiragino Sans"/>
              </a:defRPr>
            </a:pPr>
            <a:r>
              <a:rPr sz="1125" b="1">
                <a:solidFill>
                  <a:srgbClr val="226E73"/>
                </a:solidFill>
                <a:latin typeface="Hiragino Sans"/>
                <a:ea typeface="Hiragino Sans"/>
                <a:cs typeface="Hiragino Sans"/>
              </a:rPr>
              <a:t>見直す場所</a:t>
            </a:r>
          </a:p>
        </p:txBody>
      </p:sp>
      <p:sp>
        <p:nvSpPr>
          <p:cNvPr id="2" name="">
            <a:extLst xmlns:a="http://schemas.openxmlformats.org/drawingml/2006/main">
              <a:ext uri="{FF2B5EF4-FFF2-40B4-BE49-F238E27FC236}">
                <a16:creationId xmlns:a16="http://schemas.microsoft.com/office/drawing/2014/main" id="{CF19904B-C5F0-4DD8-A241-05A67E131FF9}"/>
              </a:ext>
            </a:extLst>
          </p:cNvPr>
          <p:cNvSpPr>
            <a:spLocks xmlns:a="http://schemas.openxmlformats.org/drawingml/2006/main" noGrp="1"/>
          </p:cNvSpPr>
          <p:nvPr/>
        </p:nvSpPr>
        <p:spPr>
          <a:xfrm xmlns:a="http://schemas.openxmlformats.org/drawingml/2006/main">
            <a:off x="619125" y="657225"/>
            <a:ext cx="10953750" cy="485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2700" b="1">
                <a:solidFill>
                  <a:srgbClr val="193744"/>
                </a:solidFill>
                <a:latin typeface="Hiragino Sans"/>
                <a:ea typeface="Hiragino Sans"/>
                <a:cs typeface="Hiragino Sans"/>
              </a:defRPr>
            </a:pPr>
            <a:r>
              <a:rPr sz="2700" b="1">
                <a:solidFill>
                  <a:srgbClr val="193744"/>
                </a:solidFill>
                <a:latin typeface="Hiragino Sans"/>
                <a:ea typeface="Hiragino Sans"/>
                <a:cs typeface="Hiragino Sans"/>
              </a:rPr>
              <a:t>判断のどこが違うかを、分けて直す</a:t>
            </a:r>
          </a:p>
        </p:txBody>
      </p:sp>
      <p:sp>
        <p:nvSpPr>
          <p:cNvPr id="3" name="">
            <a:extLst xmlns:a="http://schemas.openxmlformats.org/drawingml/2006/main">
              <a:ext uri="{FF2B5EF4-FFF2-40B4-BE49-F238E27FC236}">
                <a16:creationId xmlns:a16="http://schemas.microsoft.com/office/drawing/2014/main" id="{DB8C888F-D43F-4533-B573-EA955A8A5561}"/>
              </a:ext>
            </a:extLst>
          </p:cNvPr>
          <p:cNvSpPr>
            <a:spLocks xmlns:a="http://schemas.openxmlformats.org/drawingml/2006/main" noGrp="1"/>
          </p:cNvSpPr>
          <p:nvPr/>
        </p:nvSpPr>
        <p:spPr>
          <a:xfrm xmlns:a="http://schemas.openxmlformats.org/drawingml/2006/main">
            <a:off x="619125" y="1209675"/>
            <a:ext cx="109537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75" b="0">
                <a:solidFill>
                  <a:srgbClr val="536C72"/>
                </a:solidFill>
                <a:latin typeface="Hiragino Sans"/>
                <a:ea typeface="Hiragino Sans"/>
                <a:cs typeface="Hiragino Sans"/>
              </a:defRPr>
            </a:pPr>
            <a:r>
              <a:rPr sz="1575" b="0">
                <a:solidFill>
                  <a:srgbClr val="536C72"/>
                </a:solidFill>
                <a:latin typeface="Hiragino Sans"/>
                <a:ea typeface="Hiragino Sans"/>
                <a:cs typeface="Hiragino Sans"/>
              </a:rPr>
              <a:t>完成台本だけでなく、前提・知識・条件・適用・結果を検討できます。</a:t>
            </a:r>
          </a:p>
        </p:txBody>
      </p:sp>
      <p:sp>
        <p:nvSpPr>
          <p:cNvPr id="4" name="node-premise">
            <a:extLst xmlns:a="http://schemas.openxmlformats.org/drawingml/2006/main">
              <a:ext uri="{FF2B5EF4-FFF2-40B4-BE49-F238E27FC236}">
                <a16:creationId xmlns:a16="http://schemas.microsoft.com/office/drawing/2014/main" id="{052B02FA-4462-40C6-AC03-4921B74F976D}"/>
              </a:ext>
            </a:extLst>
          </p:cNvPr>
          <p:cNvSpPr>
            <a:spLocks xmlns:a="http://schemas.openxmlformats.org/drawingml/2006/main" noGrp="1"/>
          </p:cNvSpPr>
          <p:nvPr/>
        </p:nvSpPr>
        <p:spPr>
          <a:xfrm xmlns:a="http://schemas.openxmlformats.org/drawingml/2006/main">
            <a:off x="870347" y="1985963"/>
            <a:ext cx="3221831" cy="1025128"/>
          </a:xfrm>
          <a:prstGeom xmlns:a="http://schemas.openxmlformats.org/drawingml/2006/main" prst="roundRect">
            <a:avLst>
              <a:gd name="adj" fmla="val 5575"/>
            </a:avLst>
          </a:prstGeom>
          <a:solidFill xmlns:a="http://schemas.openxmlformats.org/drawingml/2006/main">
            <a:srgbClr val="F3F0FA"/>
          </a:solidFill>
          <a:ln xmlns:a="http://schemas.openxmlformats.org/drawingml/2006/main" w="14288">
            <a:solidFill>
              <a:srgbClr val="8D7BAE"/>
            </a:solidFill>
          </a:ln>
        </p:spPr>
      </p:sp>
      <p:sp>
        <p:nvSpPr>
          <p:cNvPr id="5" name="">
            <a:extLst xmlns:a="http://schemas.openxmlformats.org/drawingml/2006/main">
              <a:ext uri="{FF2B5EF4-FFF2-40B4-BE49-F238E27FC236}">
                <a16:creationId xmlns:a16="http://schemas.microsoft.com/office/drawing/2014/main" id="{F4AC90D7-21C8-4EA9-801E-DB1D2B99155C}"/>
              </a:ext>
            </a:extLst>
          </p:cNvPr>
          <p:cNvSpPr>
            <a:spLocks xmlns:a="http://schemas.openxmlformats.org/drawingml/2006/main" noGrp="1"/>
          </p:cNvSpPr>
          <p:nvPr/>
        </p:nvSpPr>
        <p:spPr>
          <a:xfrm xmlns:a="http://schemas.openxmlformats.org/drawingml/2006/main">
            <a:off x="870347" y="1985963"/>
            <a:ext cx="39053" cy="1025128"/>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46A3E53D-D78D-42BC-A73B-2F0504F9E141}"/>
              </a:ext>
            </a:extLst>
          </p:cNvPr>
          <p:cNvSpPr>
            <a:spLocks xmlns:a="http://schemas.openxmlformats.org/drawingml/2006/main" noGrp="1"/>
          </p:cNvSpPr>
          <p:nvPr/>
        </p:nvSpPr>
        <p:spPr>
          <a:xfrm xmlns:a="http://schemas.openxmlformats.org/drawingml/2006/main">
            <a:off x="1046083" y="2127528"/>
            <a:ext cx="28801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前提のズレ</a:t>
            </a:r>
          </a:p>
        </p:txBody>
      </p:sp>
      <p:sp>
        <p:nvSpPr>
          <p:cNvPr id="7" name="">
            <a:extLst xmlns:a="http://schemas.openxmlformats.org/drawingml/2006/main">
              <a:ext uri="{FF2B5EF4-FFF2-40B4-BE49-F238E27FC236}">
                <a16:creationId xmlns:a16="http://schemas.microsoft.com/office/drawing/2014/main" id="{2017F4DB-E522-4BAA-84AF-88E6F6FC23D2}"/>
              </a:ext>
            </a:extLst>
          </p:cNvPr>
          <p:cNvSpPr>
            <a:spLocks xmlns:a="http://schemas.openxmlformats.org/drawingml/2006/main" noGrp="1"/>
          </p:cNvSpPr>
          <p:nvPr/>
        </p:nvSpPr>
        <p:spPr>
          <a:xfrm xmlns:a="http://schemas.openxmlformats.org/drawingml/2006/main">
            <a:off x="1046083" y="2576632"/>
            <a:ext cx="28801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対象・目的・形式 → 01–03</a:t>
            </a:r>
          </a:p>
        </p:txBody>
      </p:sp>
      <p:sp>
        <p:nvSpPr>
          <p:cNvPr id="8" name="node-knowledge">
            <a:extLst xmlns:a="http://schemas.openxmlformats.org/drawingml/2006/main">
              <a:ext uri="{FF2B5EF4-FFF2-40B4-BE49-F238E27FC236}">
                <a16:creationId xmlns:a16="http://schemas.microsoft.com/office/drawing/2014/main" id="{6D5D2B37-0E65-4F85-94E1-90A4CB4BF39D}"/>
              </a:ext>
            </a:extLst>
          </p:cNvPr>
          <p:cNvSpPr>
            <a:spLocks xmlns:a="http://schemas.openxmlformats.org/drawingml/2006/main" noGrp="1"/>
          </p:cNvSpPr>
          <p:nvPr/>
        </p:nvSpPr>
        <p:spPr>
          <a:xfrm xmlns:a="http://schemas.openxmlformats.org/drawingml/2006/main">
            <a:off x="4580334" y="1985963"/>
            <a:ext cx="3026569" cy="1025128"/>
          </a:xfrm>
          <a:prstGeom xmlns:a="http://schemas.openxmlformats.org/drawingml/2006/main" prst="roundRect">
            <a:avLst>
              <a:gd name="adj" fmla="val 5575"/>
            </a:avLst>
          </a:prstGeom>
          <a:solidFill xmlns:a="http://schemas.openxmlformats.org/drawingml/2006/main">
            <a:srgbClr val="F3F0FA"/>
          </a:solidFill>
          <a:ln xmlns:a="http://schemas.openxmlformats.org/drawingml/2006/main" w="14288">
            <a:solidFill>
              <a:srgbClr val="8D7BAE"/>
            </a:solidFill>
          </a:ln>
        </p:spPr>
      </p:sp>
      <p:sp>
        <p:nvSpPr>
          <p:cNvPr id="9" name="">
            <a:extLst xmlns:a="http://schemas.openxmlformats.org/drawingml/2006/main">
              <a:ext uri="{FF2B5EF4-FFF2-40B4-BE49-F238E27FC236}">
                <a16:creationId xmlns:a16="http://schemas.microsoft.com/office/drawing/2014/main" id="{B9F0D4BA-2E21-4EDF-B8C9-C870A91AC8A9}"/>
              </a:ext>
            </a:extLst>
          </p:cNvPr>
          <p:cNvSpPr>
            <a:spLocks xmlns:a="http://schemas.openxmlformats.org/drawingml/2006/main" noGrp="1"/>
          </p:cNvSpPr>
          <p:nvPr/>
        </p:nvSpPr>
        <p:spPr>
          <a:xfrm xmlns:a="http://schemas.openxmlformats.org/drawingml/2006/main">
            <a:off x="4580334" y="1985963"/>
            <a:ext cx="39053" cy="1025128"/>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B0280C48-7F4B-4954-AFAE-B13FA11FE0A4}"/>
              </a:ext>
            </a:extLst>
          </p:cNvPr>
          <p:cNvSpPr>
            <a:spLocks xmlns:a="http://schemas.openxmlformats.org/drawingml/2006/main" noGrp="1"/>
          </p:cNvSpPr>
          <p:nvPr/>
        </p:nvSpPr>
        <p:spPr>
          <a:xfrm xmlns:a="http://schemas.openxmlformats.org/drawingml/2006/main">
            <a:off x="4756071" y="2127528"/>
            <a:ext cx="2684859"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知識の解釈のズレ</a:t>
            </a:r>
          </a:p>
        </p:txBody>
      </p:sp>
      <p:sp>
        <p:nvSpPr>
          <p:cNvPr id="11" name="">
            <a:extLst xmlns:a="http://schemas.openxmlformats.org/drawingml/2006/main">
              <a:ext uri="{FF2B5EF4-FFF2-40B4-BE49-F238E27FC236}">
                <a16:creationId xmlns:a16="http://schemas.microsoft.com/office/drawing/2014/main" id="{0143094C-64EA-42D6-BF80-21435DCB12D5}"/>
              </a:ext>
            </a:extLst>
          </p:cNvPr>
          <p:cNvSpPr>
            <a:spLocks xmlns:a="http://schemas.openxmlformats.org/drawingml/2006/main" noGrp="1"/>
          </p:cNvSpPr>
          <p:nvPr/>
        </p:nvSpPr>
        <p:spPr>
          <a:xfrm xmlns:a="http://schemas.openxmlformats.org/drawingml/2006/main">
            <a:off x="4756071" y="2576632"/>
            <a:ext cx="2684859"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原文・意味 → カタログ</a:t>
            </a:r>
          </a:p>
        </p:txBody>
      </p:sp>
      <p:sp>
        <p:nvSpPr>
          <p:cNvPr id="12" name="node-condition">
            <a:extLst xmlns:a="http://schemas.openxmlformats.org/drawingml/2006/main">
              <a:ext uri="{FF2B5EF4-FFF2-40B4-BE49-F238E27FC236}">
                <a16:creationId xmlns:a16="http://schemas.microsoft.com/office/drawing/2014/main" id="{4D0CF45A-779D-4AF7-B3DD-0D4258129262}"/>
              </a:ext>
            </a:extLst>
          </p:cNvPr>
          <p:cNvSpPr>
            <a:spLocks xmlns:a="http://schemas.openxmlformats.org/drawingml/2006/main" noGrp="1"/>
          </p:cNvSpPr>
          <p:nvPr/>
        </p:nvSpPr>
        <p:spPr>
          <a:xfrm xmlns:a="http://schemas.openxmlformats.org/drawingml/2006/main">
            <a:off x="8095059" y="1985963"/>
            <a:ext cx="3221831" cy="1025128"/>
          </a:xfrm>
          <a:prstGeom xmlns:a="http://schemas.openxmlformats.org/drawingml/2006/main" prst="roundRect">
            <a:avLst>
              <a:gd name="adj" fmla="val 5575"/>
            </a:avLst>
          </a:prstGeom>
          <a:solidFill xmlns:a="http://schemas.openxmlformats.org/drawingml/2006/main">
            <a:srgbClr val="F3F0FA"/>
          </a:solidFill>
          <a:ln xmlns:a="http://schemas.openxmlformats.org/drawingml/2006/main" w="14288">
            <a:solidFill>
              <a:srgbClr val="8D7BAE"/>
            </a:solidFill>
          </a:ln>
        </p:spPr>
      </p:sp>
      <p:sp>
        <p:nvSpPr>
          <p:cNvPr id="13" name="">
            <a:extLst xmlns:a="http://schemas.openxmlformats.org/drawingml/2006/main">
              <a:ext uri="{FF2B5EF4-FFF2-40B4-BE49-F238E27FC236}">
                <a16:creationId xmlns:a16="http://schemas.microsoft.com/office/drawing/2014/main" id="{F3CC5174-683F-4AD3-9651-A228A47955E0}"/>
              </a:ext>
            </a:extLst>
          </p:cNvPr>
          <p:cNvSpPr>
            <a:spLocks xmlns:a="http://schemas.openxmlformats.org/drawingml/2006/main" noGrp="1"/>
          </p:cNvSpPr>
          <p:nvPr/>
        </p:nvSpPr>
        <p:spPr>
          <a:xfrm xmlns:a="http://schemas.openxmlformats.org/drawingml/2006/main">
            <a:off x="8095059" y="1985963"/>
            <a:ext cx="39053" cy="1025128"/>
          </a:xfrm>
          <a:prstGeom xmlns:a="http://schemas.openxmlformats.org/drawingml/2006/main" prst="roundRect">
            <a:avLst>
              <a:gd name="adj" fmla="val 50000"/>
            </a:avLst>
          </a:prstGeom>
          <a:solidFill xmlns:a="http://schemas.openxmlformats.org/drawingml/2006/main">
            <a:srgbClr val="8D7BAE"/>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8BCBAEEF-5879-4705-B347-BA8A844A3334}"/>
              </a:ext>
            </a:extLst>
          </p:cNvPr>
          <p:cNvSpPr>
            <a:spLocks xmlns:a="http://schemas.openxmlformats.org/drawingml/2006/main" noGrp="1"/>
          </p:cNvSpPr>
          <p:nvPr/>
        </p:nvSpPr>
        <p:spPr>
          <a:xfrm xmlns:a="http://schemas.openxmlformats.org/drawingml/2006/main">
            <a:off x="8270796" y="2127528"/>
            <a:ext cx="28801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514269"/>
                </a:solidFill>
                <a:latin typeface="Hiragino Sans"/>
                <a:ea typeface="Hiragino Sans"/>
                <a:cs typeface="Hiragino Sans"/>
              </a:defRPr>
            </a:pPr>
            <a:r>
              <a:rPr sz="1845" b="1">
                <a:solidFill>
                  <a:srgbClr val="514269"/>
                </a:solidFill>
                <a:latin typeface="Hiragino Sans"/>
                <a:ea typeface="Hiragino Sans"/>
                <a:cs typeface="Hiragino Sans"/>
              </a:rPr>
              <a:t>使う条件のズレ</a:t>
            </a:r>
          </a:p>
        </p:txBody>
      </p:sp>
      <p:sp>
        <p:nvSpPr>
          <p:cNvPr id="15" name="">
            <a:extLst xmlns:a="http://schemas.openxmlformats.org/drawingml/2006/main">
              <a:ext uri="{FF2B5EF4-FFF2-40B4-BE49-F238E27FC236}">
                <a16:creationId xmlns:a16="http://schemas.microsoft.com/office/drawing/2014/main" id="{92A0A822-ABE9-495B-9FA3-50FE89E6989C}"/>
              </a:ext>
            </a:extLst>
          </p:cNvPr>
          <p:cNvSpPr>
            <a:spLocks xmlns:a="http://schemas.openxmlformats.org/drawingml/2006/main" noGrp="1"/>
          </p:cNvSpPr>
          <p:nvPr/>
        </p:nvSpPr>
        <p:spPr>
          <a:xfrm xmlns:a="http://schemas.openxmlformats.org/drawingml/2006/main">
            <a:off x="8270796" y="2576632"/>
            <a:ext cx="28801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514269"/>
                </a:solidFill>
                <a:latin typeface="Hiragino Sans"/>
                <a:ea typeface="Hiragino Sans"/>
                <a:cs typeface="Hiragino Sans"/>
              </a:defRPr>
            </a:pPr>
            <a:r>
              <a:rPr sz="1538" b="0">
                <a:solidFill>
                  <a:srgbClr val="514269"/>
                </a:solidFill>
                <a:latin typeface="Hiragino Sans"/>
                <a:ea typeface="Hiragino Sans"/>
                <a:cs typeface="Hiragino Sans"/>
              </a:rPr>
              <a:t>使う／避ける条件 → カード</a:t>
            </a:r>
          </a:p>
        </p:txBody>
      </p:sp>
      <p:sp>
        <p:nvSpPr>
          <p:cNvPr id="16" name="node-edit">
            <a:extLst xmlns:a="http://schemas.openxmlformats.org/drawingml/2006/main">
              <a:ext uri="{FF2B5EF4-FFF2-40B4-BE49-F238E27FC236}">
                <a16:creationId xmlns:a16="http://schemas.microsoft.com/office/drawing/2014/main" id="{755E165A-73F0-4F91-A4C2-FC0EA0DB25C5}"/>
              </a:ext>
            </a:extLst>
          </p:cNvPr>
          <p:cNvSpPr>
            <a:spLocks xmlns:a="http://schemas.openxmlformats.org/drawingml/2006/main" noGrp="1"/>
          </p:cNvSpPr>
          <p:nvPr/>
        </p:nvSpPr>
        <p:spPr>
          <a:xfrm xmlns:a="http://schemas.openxmlformats.org/drawingml/2006/main">
            <a:off x="870347" y="4524375"/>
            <a:ext cx="4783931" cy="1025128"/>
          </a:xfrm>
          <a:prstGeom xmlns:a="http://schemas.openxmlformats.org/drawingml/2006/main" prst="roundRect">
            <a:avLst>
              <a:gd name="adj" fmla="val 5575"/>
            </a:avLst>
          </a:prstGeom>
          <a:solidFill xmlns:a="http://schemas.openxmlformats.org/drawingml/2006/main">
            <a:srgbClr val="EAF4F1"/>
          </a:solidFill>
          <a:ln xmlns:a="http://schemas.openxmlformats.org/drawingml/2006/main" w="14288">
            <a:solidFill>
              <a:srgbClr val="387C78"/>
            </a:solidFill>
          </a:ln>
        </p:spPr>
      </p:sp>
      <p:sp>
        <p:nvSpPr>
          <p:cNvPr id="17" name="">
            <a:extLst xmlns:a="http://schemas.openxmlformats.org/drawingml/2006/main">
              <a:ext uri="{FF2B5EF4-FFF2-40B4-BE49-F238E27FC236}">
                <a16:creationId xmlns:a16="http://schemas.microsoft.com/office/drawing/2014/main" id="{30D2971D-C5BD-47CF-996D-B35511B3926A}"/>
              </a:ext>
            </a:extLst>
          </p:cNvPr>
          <p:cNvSpPr>
            <a:spLocks xmlns:a="http://schemas.openxmlformats.org/drawingml/2006/main" noGrp="1"/>
          </p:cNvSpPr>
          <p:nvPr/>
        </p:nvSpPr>
        <p:spPr>
          <a:xfrm xmlns:a="http://schemas.openxmlformats.org/drawingml/2006/main">
            <a:off x="870347" y="4524375"/>
            <a:ext cx="39053" cy="1025128"/>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13E81A15-20F4-4123-8D2A-3F8EE9FE02BF}"/>
              </a:ext>
            </a:extLst>
          </p:cNvPr>
          <p:cNvSpPr>
            <a:spLocks xmlns:a="http://schemas.openxmlformats.org/drawingml/2006/main" noGrp="1"/>
          </p:cNvSpPr>
          <p:nvPr/>
        </p:nvSpPr>
        <p:spPr>
          <a:xfrm xmlns:a="http://schemas.openxmlformats.org/drawingml/2006/main">
            <a:off x="1046083" y="4665940"/>
            <a:ext cx="44422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今回の適用・修正のズレ</a:t>
            </a:r>
          </a:p>
        </p:txBody>
      </p:sp>
      <p:sp>
        <p:nvSpPr>
          <p:cNvPr id="19" name="">
            <a:extLst xmlns:a="http://schemas.openxmlformats.org/drawingml/2006/main">
              <a:ext uri="{FF2B5EF4-FFF2-40B4-BE49-F238E27FC236}">
                <a16:creationId xmlns:a16="http://schemas.microsoft.com/office/drawing/2014/main" id="{C55DCCF9-10D4-41A2-B132-DE8C95D6CB8B}"/>
              </a:ext>
            </a:extLst>
          </p:cNvPr>
          <p:cNvSpPr>
            <a:spLocks xmlns:a="http://schemas.openxmlformats.org/drawingml/2006/main" noGrp="1"/>
          </p:cNvSpPr>
          <p:nvPr/>
        </p:nvSpPr>
        <p:spPr>
          <a:xfrm xmlns:a="http://schemas.openxmlformats.org/drawingml/2006/main">
            <a:off x="1046083" y="5115044"/>
            <a:ext cx="44422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引用・問題・効果・修正 → 04–06</a:t>
            </a:r>
          </a:p>
        </p:txBody>
      </p:sp>
      <p:sp>
        <p:nvSpPr>
          <p:cNvPr id="20" name="node-result">
            <a:extLst xmlns:a="http://schemas.openxmlformats.org/drawingml/2006/main">
              <a:ext uri="{FF2B5EF4-FFF2-40B4-BE49-F238E27FC236}">
                <a16:creationId xmlns:a16="http://schemas.microsoft.com/office/drawing/2014/main" id="{51D84D3F-A9ED-434A-9EC5-678352E589C3}"/>
              </a:ext>
            </a:extLst>
          </p:cNvPr>
          <p:cNvSpPr>
            <a:spLocks xmlns:a="http://schemas.openxmlformats.org/drawingml/2006/main" noGrp="1"/>
          </p:cNvSpPr>
          <p:nvPr/>
        </p:nvSpPr>
        <p:spPr>
          <a:xfrm xmlns:a="http://schemas.openxmlformats.org/drawingml/2006/main">
            <a:off x="6532959" y="4524375"/>
            <a:ext cx="4783931" cy="1025128"/>
          </a:xfrm>
          <a:prstGeom xmlns:a="http://schemas.openxmlformats.org/drawingml/2006/main" prst="roundRect">
            <a:avLst>
              <a:gd name="adj" fmla="val 5575"/>
            </a:avLst>
          </a:prstGeom>
          <a:solidFill xmlns:a="http://schemas.openxmlformats.org/drawingml/2006/main">
            <a:srgbClr val="EAF4F1"/>
          </a:solidFill>
          <a:ln xmlns:a="http://schemas.openxmlformats.org/drawingml/2006/main" w="14288">
            <a:solidFill>
              <a:srgbClr val="387C78"/>
            </a:solidFill>
          </a:ln>
        </p:spPr>
      </p:sp>
      <p:sp>
        <p:nvSpPr>
          <p:cNvPr id="21" name="">
            <a:extLst xmlns:a="http://schemas.openxmlformats.org/drawingml/2006/main">
              <a:ext uri="{FF2B5EF4-FFF2-40B4-BE49-F238E27FC236}">
                <a16:creationId xmlns:a16="http://schemas.microsoft.com/office/drawing/2014/main" id="{377F6741-8E7A-42FC-A300-5F20402F4908}"/>
              </a:ext>
            </a:extLst>
          </p:cNvPr>
          <p:cNvSpPr>
            <a:spLocks xmlns:a="http://schemas.openxmlformats.org/drawingml/2006/main" noGrp="1"/>
          </p:cNvSpPr>
          <p:nvPr/>
        </p:nvSpPr>
        <p:spPr>
          <a:xfrm xmlns:a="http://schemas.openxmlformats.org/drawingml/2006/main">
            <a:off x="6532959" y="4524375"/>
            <a:ext cx="39053" cy="1025128"/>
          </a:xfrm>
          <a:prstGeom xmlns:a="http://schemas.openxmlformats.org/drawingml/2006/main" prst="roundRect">
            <a:avLst>
              <a:gd name="adj" fmla="val 50000"/>
            </a:avLst>
          </a:prstGeom>
          <a:solidFill xmlns:a="http://schemas.openxmlformats.org/drawingml/2006/main">
            <a:srgbClr val="387C78"/>
          </a:solidFill>
          <a:ln xmlns:a="http://schemas.openxmlformats.org/drawingml/2006/main" w="0">
            <a:noFill/>
          </a:ln>
        </p:spPr>
      </p:sp>
      <p:sp>
        <p:nvSpPr>
          <p:cNvPr id="22" name="">
            <a:extLst xmlns:a="http://schemas.openxmlformats.org/drawingml/2006/main">
              <a:ext uri="{FF2B5EF4-FFF2-40B4-BE49-F238E27FC236}">
                <a16:creationId xmlns:a16="http://schemas.microsoft.com/office/drawing/2014/main" id="{8437581E-227D-4121-A53F-2B61EFB254E6}"/>
              </a:ext>
            </a:extLst>
          </p:cNvPr>
          <p:cNvSpPr>
            <a:spLocks xmlns:a="http://schemas.openxmlformats.org/drawingml/2006/main" noGrp="1"/>
          </p:cNvSpPr>
          <p:nvPr/>
        </p:nvSpPr>
        <p:spPr>
          <a:xfrm xmlns:a="http://schemas.openxmlformats.org/drawingml/2006/main">
            <a:off x="6708696" y="4665940"/>
            <a:ext cx="4442222" cy="31242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845" b="1">
                <a:solidFill>
                  <a:srgbClr val="174E4D"/>
                </a:solidFill>
                <a:latin typeface="Hiragino Sans"/>
                <a:ea typeface="Hiragino Sans"/>
                <a:cs typeface="Hiragino Sans"/>
              </a:defRPr>
            </a:pPr>
            <a:r>
              <a:rPr sz="1845" b="1">
                <a:solidFill>
                  <a:srgbClr val="174E4D"/>
                </a:solidFill>
                <a:latin typeface="Hiragino Sans"/>
                <a:ea typeface="Hiragino Sans"/>
                <a:cs typeface="Hiragino Sans"/>
              </a:rPr>
              <a:t>実際の結果から分かったズレ</a:t>
            </a:r>
          </a:p>
        </p:txBody>
      </p:sp>
      <p:sp>
        <p:nvSpPr>
          <p:cNvPr id="23" name="">
            <a:extLst xmlns:a="http://schemas.openxmlformats.org/drawingml/2006/main">
              <a:ext uri="{FF2B5EF4-FFF2-40B4-BE49-F238E27FC236}">
                <a16:creationId xmlns:a16="http://schemas.microsoft.com/office/drawing/2014/main" id="{1B4D578A-6DB7-463A-A06C-438FA03A1EFA}"/>
              </a:ext>
            </a:extLst>
          </p:cNvPr>
          <p:cNvSpPr>
            <a:spLocks xmlns:a="http://schemas.openxmlformats.org/drawingml/2006/main" noGrp="1"/>
          </p:cNvSpPr>
          <p:nvPr/>
        </p:nvSpPr>
        <p:spPr>
          <a:xfrm xmlns:a="http://schemas.openxmlformats.org/drawingml/2006/main">
            <a:off x="6708696" y="5115044"/>
            <a:ext cx="4442222" cy="283131"/>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538" b="0">
                <a:solidFill>
                  <a:srgbClr val="174E4D"/>
                </a:solidFill>
                <a:latin typeface="Hiragino Sans"/>
                <a:ea typeface="Hiragino Sans"/>
                <a:cs typeface="Hiragino Sans"/>
              </a:defRPr>
            </a:pPr>
            <a:r>
              <a:rPr sz="1538" b="0">
                <a:solidFill>
                  <a:srgbClr val="174E4D"/>
                </a:solidFill>
                <a:latin typeface="Hiragino Sans"/>
                <a:ea typeface="Hiragino Sans"/>
                <a:cs typeface="Hiragino Sans"/>
              </a:rPr>
              <a:t>最終稿・本人の理由 → 08–09</a:t>
            </a:r>
          </a:p>
        </p:txBody>
      </p:sp>
      <p:sp>
        <p:nvSpPr>
          <p:cNvPr id="24" name="">
            <a:extLst xmlns:a="http://schemas.openxmlformats.org/drawingml/2006/main">
              <a:ext uri="{FF2B5EF4-FFF2-40B4-BE49-F238E27FC236}">
                <a16:creationId xmlns:a16="http://schemas.microsoft.com/office/drawing/2014/main" id="{EA742D88-72D8-412B-B1D6-FAC885E2E53C}"/>
              </a:ext>
            </a:extLst>
          </p:cNvPr>
          <p:cNvSpPr>
            <a:spLocks xmlns:a="http://schemas.openxmlformats.org/drawingml/2006/main" noGrp="1"/>
          </p:cNvSpPr>
          <p:nvPr/>
        </p:nvSpPr>
        <p:spPr>
          <a:xfrm xmlns:a="http://schemas.openxmlformats.org/drawingml/2006/main">
            <a:off x="619125" y="594360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1125" b="0">
                <a:solidFill>
                  <a:srgbClr val="536C72"/>
                </a:solidFill>
                <a:latin typeface="Hiragino Sans"/>
                <a:ea typeface="Hiragino Sans"/>
                <a:cs typeface="Hiragino Sans"/>
              </a:defRPr>
            </a:pPr>
            <a:r>
              <a:rPr sz="1125" b="0">
                <a:solidFill>
                  <a:srgbClr val="536C72"/>
                </a:solidFill>
                <a:latin typeface="Hiragino Sans"/>
                <a:ea typeface="Hiragino Sans"/>
                <a:cs typeface="Hiragino Sans"/>
              </a:rPr>
              <a:t>「好き・嫌い」だけでなく、判断のどこが違うかを指定できます。指摘だけで正本が自動更新されるわけではありません。</a:t>
            </a:r>
          </a:p>
        </p:txBody>
      </p:sp>
      <p:sp>
        <p:nvSpPr>
          <p:cNvPr id="25" name="">
            <a:extLst xmlns:a="http://schemas.openxmlformats.org/drawingml/2006/main">
              <a:ext uri="{FF2B5EF4-FFF2-40B4-BE49-F238E27FC236}">
                <a16:creationId xmlns:a16="http://schemas.microsoft.com/office/drawing/2014/main" id="{10DFEB1A-BE9B-4BB8-8161-38A1370E332E}"/>
              </a:ext>
            </a:extLst>
          </p:cNvPr>
          <p:cNvSpPr>
            <a:spLocks xmlns:a="http://schemas.openxmlformats.org/drawingml/2006/main" noGrp="1"/>
          </p:cNvSpPr>
          <p:nvPr/>
        </p:nvSpPr>
        <p:spPr>
          <a:xfrm xmlns:a="http://schemas.openxmlformats.org/drawingml/2006/main">
            <a:off x="619125" y="64008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l">
              <a:defRPr sz="900" b="0">
                <a:solidFill>
                  <a:srgbClr val="536C72"/>
                </a:solidFill>
                <a:latin typeface="Hiragino Sans"/>
                <a:ea typeface="Hiragino Sans"/>
                <a:cs typeface="Hiragino Sans"/>
              </a:defRPr>
            </a:pPr>
            <a:r>
              <a:rPr sz="900" b="0">
                <a:solidFill>
                  <a:srgbClr val="536C72"/>
                </a:solidFill>
                <a:latin typeface="Hiragino Sans"/>
                <a:ea typeface="Hiragino Sans"/>
                <a:cs typeface="Hiragino Sans"/>
              </a:rPr>
              <a:t>現行v0.6 / 図の点線は、未接続・人による更新・概念上の関係</a:t>
            </a:r>
          </a:p>
        </p:txBody>
      </p:sp>
      <p:sp>
        <p:nvSpPr>
          <p:cNvPr id="26" name="">
            <a:extLst xmlns:a="http://schemas.openxmlformats.org/drawingml/2006/main">
              <a:ext uri="{FF2B5EF4-FFF2-40B4-BE49-F238E27FC236}">
                <a16:creationId xmlns:a16="http://schemas.microsoft.com/office/drawing/2014/main" id="{A3AB0CE5-08EF-438A-82A2-855226979AB5}"/>
              </a:ext>
            </a:extLst>
          </p:cNvPr>
          <p:cNvSpPr>
            <a:spLocks xmlns:a="http://schemas.openxmlformats.org/drawingml/2006/main" noGrp="1"/>
          </p:cNvSpPr>
          <p:nvPr/>
        </p:nvSpPr>
        <p:spPr>
          <a:xfrm xmlns:a="http://schemas.openxmlformats.org/drawingml/2006/main">
            <a:off x="11049000" y="6381750"/>
            <a:ext cx="6381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none" lIns="0" tIns="0" rIns="0" bIns="0" anchor="ctr">
            <a:noAutofit/>
          </a:bodyPr>
          <a:lstStyle xmlns:a="http://schemas.openxmlformats.org/drawingml/2006/main"/>
          <a:p xmlns:a="http://schemas.openxmlformats.org/drawingml/2006/main">
            <a:pPr algn="r">
              <a:defRPr sz="1050" b="0">
                <a:solidFill>
                  <a:srgbClr val="226E73"/>
                </a:solidFill>
                <a:latin typeface="Hiragino Sans"/>
                <a:ea typeface="Hiragino Sans"/>
                <a:cs typeface="Hiragino Sans"/>
              </a:defRPr>
            </a:pPr>
            <a:r>
              <a:rPr sz="1050" b="0">
                <a:solidFill>
                  <a:srgbClr val="226E73"/>
                </a:solidFill>
                <a:latin typeface="Hiragino Sans"/>
                <a:ea typeface="Hiragino Sans"/>
                <a:cs typeface="Hiragino Sans"/>
              </a:rPr>
              <a:t>14 / 14</a:t>
            </a:r>
          </a:p>
        </p:txBody>
      </p:sp>
    </p:spTree>
    <p:extLst>
      <p:ext uri="{BB962C8B-B14F-4D97-AF65-F5344CB8AC3E}">
        <p14:creationId xmlns:p14="http://schemas.microsoft.com/office/powerpoint/2010/main" val="11511987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2026-09-12T04:49:10.7540000Z</dcterms:created>
  <dcterms:modified xsi:type="dcterms:W3CDTF">2026-09-12T04:49:10.7540000Z</dcterms:modified>
</coreProperties>
</file>